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B0F7D69-D93C-4C38-A23D-76E000D691CD}"/>
              </a:ext>
            </a:extLst>
          </p:cNvPr>
          <p:cNvSpPr/>
          <p:nvPr/>
        </p:nvSpPr>
        <p:spPr>
          <a:xfrm>
            <a:off x="0" y="0"/>
            <a:ext cx="3496422" cy="6858000"/>
          </a:xfrm>
          <a:custGeom>
            <a:avLst/>
            <a:gdLst>
              <a:gd name="connsiteX0" fmla="*/ 0 w 3496422"/>
              <a:gd name="connsiteY0" fmla="*/ 0 h 6858000"/>
              <a:gd name="connsiteX1" fmla="*/ 1873399 w 3496422"/>
              <a:gd name="connsiteY1" fmla="*/ 0 h 6858000"/>
              <a:gd name="connsiteX2" fmla="*/ 1895523 w 3496422"/>
              <a:gd name="connsiteY2" fmla="*/ 14997 h 6858000"/>
              <a:gd name="connsiteX3" fmla="*/ 3496422 w 3496422"/>
              <a:gd name="connsiteY3" fmla="*/ 3621656 h 6858000"/>
              <a:gd name="connsiteX4" fmla="*/ 1622072 w 3496422"/>
              <a:gd name="connsiteY4" fmla="*/ 6374814 h 6858000"/>
              <a:gd name="connsiteX5" fmla="*/ 1105424 w 3496422"/>
              <a:gd name="connsiteY5" fmla="*/ 6780599 h 6858000"/>
              <a:gd name="connsiteX6" fmla="*/ 993668 w 3496422"/>
              <a:gd name="connsiteY6" fmla="*/ 6858000 h 6858000"/>
              <a:gd name="connsiteX7" fmla="*/ 0 w 349642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4295" y="1346268"/>
            <a:ext cx="7060135" cy="3285207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5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2312" y="4631475"/>
            <a:ext cx="7052117" cy="1150200"/>
          </a:xfrm>
        </p:spPr>
        <p:txBody>
          <a:bodyPr lIns="109728" tIns="109728" rIns="109728" bIns="91440"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123E5C65-E22A-4865-9449-10140D62B6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54295" y="617415"/>
            <a:ext cx="7123723" cy="457200"/>
          </a:xfrm>
        </p:spPr>
        <p:txBody>
          <a:bodyPr/>
          <a:lstStyle>
            <a:lvl1pPr algn="l">
              <a:defRPr/>
            </a:lvl1pPr>
          </a:lstStyle>
          <a:p>
            <a:fld id="{12241623-A064-4BED-B073-BA4D61433402}" type="datetime1">
              <a:rPr lang="en-US" smtClean="0"/>
              <a:t>6/8/2022</a:t>
            </a:fld>
            <a:endParaRPr lang="en-US" dirty="0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EF9C3DE0-E7F5-4B4D-B5AF-CDE724CE7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5" y="6170490"/>
            <a:ext cx="5588349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48C1E146-840A-4217-B63E-62E5CF890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0" y="6170490"/>
            <a:ext cx="1198829" cy="457200"/>
          </a:xfrm>
        </p:spPr>
        <p:txBody>
          <a:bodyPr/>
          <a:lstStyle>
            <a:lvl1pPr algn="r">
              <a:defRPr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8CD419D4-EA9D-42D9-BF62-B07F0B7B672B}"/>
              </a:ext>
            </a:extLst>
          </p:cNvPr>
          <p:cNvSpPr/>
          <p:nvPr/>
        </p:nvSpPr>
        <p:spPr>
          <a:xfrm>
            <a:off x="1375409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C6FEC9B-9608-4181-A9E5-A1B80E72021C}"/>
              </a:ext>
            </a:extLst>
          </p:cNvPr>
          <p:cNvSpPr/>
          <p:nvPr/>
        </p:nvSpPr>
        <p:spPr>
          <a:xfrm>
            <a:off x="1155402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B1564ED-F26F-451D-97D6-A6EC3E83FD55}"/>
              </a:ext>
            </a:extLst>
          </p:cNvPr>
          <p:cNvSpPr/>
          <p:nvPr/>
        </p:nvSpPr>
        <p:spPr>
          <a:xfrm>
            <a:off x="924161" y="0"/>
            <a:ext cx="2261351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0722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397E4A-EB6A-4FA6-AA4F-69EA0C70F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6ED0C-1DA7-41F0-94CF-6218B1FEDFF1}" type="datetime1">
              <a:rPr lang="en-US" smtClean="0"/>
              <a:t>6/8/2022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1A2F5D-7AC4-4F91-965A-7B6A45D6F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6E8B86-CDB8-482F-9D9F-1BFDA3638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348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EECF02AB-6034-4B88-BC5A-7C17CB0EF809}" type="datetime1">
              <a:rPr lang="en-US" smtClean="0"/>
              <a:t>6/8/2022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 title="Rule Line">
            <a:extLst>
              <a:ext uri="{FF2B5EF4-FFF2-40B4-BE49-F238E27FC236}">
                <a16:creationId xmlns:a16="http://schemas.microsoft.com/office/drawing/2014/main" id="{A1005B08-D2D4-455C-AA62-1200E43E7AF9}"/>
              </a:ext>
            </a:extLst>
          </p:cNvPr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338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6923EF53-7767-4C94-BEF6-D45292794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E5F3-28EE-488F-BD53-B744C06C3DEC}" type="datetime1">
              <a:rPr lang="en-US" smtClean="0"/>
              <a:t>6/8/2022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ACF12700-F905-4CFA-970C-C81E05A64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DA1B1EE2-BCA3-432B-A32D-B04C7F1DD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414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84A89F5-6982-40AE-8108-88B93E85C8FF}"/>
              </a:ext>
            </a:extLst>
          </p:cNvPr>
          <p:cNvGrpSpPr/>
          <p:nvPr/>
        </p:nvGrpSpPr>
        <p:grpSpPr>
          <a:xfrm>
            <a:off x="3124577" y="0"/>
            <a:ext cx="4389519" cy="2916937"/>
            <a:chOff x="3124577" y="0"/>
            <a:chExt cx="4389519" cy="2916937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80BED93-E30B-4492-A268-84C33CA4F067}"/>
                </a:ext>
              </a:extLst>
            </p:cNvPr>
            <p:cNvSpPr/>
            <p:nvPr/>
          </p:nvSpPr>
          <p:spPr>
            <a:xfrm>
              <a:off x="3320637" y="0"/>
              <a:ext cx="4013331" cy="2742133"/>
            </a:xfrm>
            <a:custGeom>
              <a:avLst/>
              <a:gdLst>
                <a:gd name="connsiteX0" fmla="*/ 294151 w 4013331"/>
                <a:gd name="connsiteY0" fmla="*/ 0 h 2742133"/>
                <a:gd name="connsiteX1" fmla="*/ 3844057 w 4013331"/>
                <a:gd name="connsiteY1" fmla="*/ 0 h 2742133"/>
                <a:gd name="connsiteX2" fmla="*/ 3892490 w 4013331"/>
                <a:gd name="connsiteY2" fmla="*/ 131440 h 2742133"/>
                <a:gd name="connsiteX3" fmla="*/ 4013331 w 4013331"/>
                <a:gd name="connsiteY3" fmla="*/ 941251 h 2742133"/>
                <a:gd name="connsiteX4" fmla="*/ 3804827 w 4013331"/>
                <a:gd name="connsiteY4" fmla="*/ 1540292 h 2742133"/>
                <a:gd name="connsiteX5" fmla="*/ 3187498 w 4013331"/>
                <a:gd name="connsiteY5" fmla="*/ 2098087 h 2742133"/>
                <a:gd name="connsiteX6" fmla="*/ 3051769 w 4013331"/>
                <a:gd name="connsiteY6" fmla="*/ 2204787 h 2742133"/>
                <a:gd name="connsiteX7" fmla="*/ 1936476 w 4013331"/>
                <a:gd name="connsiteY7" fmla="*/ 2742133 h 2742133"/>
                <a:gd name="connsiteX8" fmla="*/ 467303 w 4013331"/>
                <a:gd name="connsiteY8" fmla="*/ 1868695 h 2742133"/>
                <a:gd name="connsiteX9" fmla="*/ 310732 w 4013331"/>
                <a:gd name="connsiteY9" fmla="*/ 1645244 h 2742133"/>
                <a:gd name="connsiteX10" fmla="*/ 0 w 4013331"/>
                <a:gd name="connsiteY10" fmla="*/ 941251 h 2742133"/>
                <a:gd name="connsiteX11" fmla="*/ 187749 w 4013331"/>
                <a:gd name="connsiteY11" fmla="*/ 183076 h 2742133"/>
                <a:gd name="connsiteX12" fmla="*/ 288888 w 4013331"/>
                <a:gd name="connsiteY12" fmla="*/ 7329 h 2742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13331" h="2742133">
                  <a:moveTo>
                    <a:pt x="294151" y="0"/>
                  </a:moveTo>
                  <a:lnTo>
                    <a:pt x="3844057" y="0"/>
                  </a:lnTo>
                  <a:lnTo>
                    <a:pt x="3892490" y="131440"/>
                  </a:lnTo>
                  <a:cubicBezTo>
                    <a:pt x="3971777" y="378867"/>
                    <a:pt x="4013331" y="652783"/>
                    <a:pt x="4013331" y="941251"/>
                  </a:cubicBezTo>
                  <a:cubicBezTo>
                    <a:pt x="4013331" y="1171430"/>
                    <a:pt x="3948997" y="1356167"/>
                    <a:pt x="3804827" y="1540292"/>
                  </a:cubicBezTo>
                  <a:cubicBezTo>
                    <a:pt x="3654026" y="1732895"/>
                    <a:pt x="3427436" y="1910292"/>
                    <a:pt x="3187498" y="2098087"/>
                  </a:cubicBezTo>
                  <a:cubicBezTo>
                    <a:pt x="3143231" y="2132693"/>
                    <a:pt x="3097499" y="2168522"/>
                    <a:pt x="3051769" y="2204787"/>
                  </a:cubicBezTo>
                  <a:cubicBezTo>
                    <a:pt x="2642425" y="2529345"/>
                    <a:pt x="2343664" y="2742133"/>
                    <a:pt x="1936476" y="2742133"/>
                  </a:cubicBezTo>
                  <a:cubicBezTo>
                    <a:pt x="1316045" y="2742133"/>
                    <a:pt x="876647" y="2480932"/>
                    <a:pt x="467303" y="1868695"/>
                  </a:cubicBezTo>
                  <a:cubicBezTo>
                    <a:pt x="413736" y="1788559"/>
                    <a:pt x="361372" y="1715679"/>
                    <a:pt x="310732" y="1645244"/>
                  </a:cubicBezTo>
                  <a:cubicBezTo>
                    <a:pt x="100850" y="1353195"/>
                    <a:pt x="0" y="1201315"/>
                    <a:pt x="0" y="941251"/>
                  </a:cubicBezTo>
                  <a:cubicBezTo>
                    <a:pt x="0" y="683021"/>
                    <a:pt x="63214" y="427935"/>
                    <a:pt x="187749" y="183076"/>
                  </a:cubicBezTo>
                  <a:cubicBezTo>
                    <a:pt x="218215" y="123194"/>
                    <a:pt x="251953" y="64578"/>
                    <a:pt x="288888" y="7329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965F60C1-CD8B-4326-9B24-3D197CF382A6}"/>
                </a:ext>
              </a:extLst>
            </p:cNvPr>
            <p:cNvSpPr/>
            <p:nvPr/>
          </p:nvSpPr>
          <p:spPr>
            <a:xfrm>
              <a:off x="3566319" y="0"/>
              <a:ext cx="3401415" cy="2440484"/>
            </a:xfrm>
            <a:custGeom>
              <a:avLst/>
              <a:gdLst>
                <a:gd name="connsiteX0" fmla="*/ 332917 w 3401415"/>
                <a:gd name="connsiteY0" fmla="*/ 0 h 2440484"/>
                <a:gd name="connsiteX1" fmla="*/ 3207137 w 3401415"/>
                <a:gd name="connsiteY1" fmla="*/ 0 h 2440484"/>
                <a:gd name="connsiteX2" fmla="*/ 3242654 w 3401415"/>
                <a:gd name="connsiteY2" fmla="*/ 74937 h 2440484"/>
                <a:gd name="connsiteX3" fmla="*/ 3401415 w 3401415"/>
                <a:gd name="connsiteY3" fmla="*/ 914184 h 2440484"/>
                <a:gd name="connsiteX4" fmla="*/ 3224702 w 3401415"/>
                <a:gd name="connsiteY4" fmla="*/ 1421888 h 2440484"/>
                <a:gd name="connsiteX5" fmla="*/ 2701498 w 3401415"/>
                <a:gd name="connsiteY5" fmla="*/ 1894635 h 2440484"/>
                <a:gd name="connsiteX6" fmla="*/ 2586463 w 3401415"/>
                <a:gd name="connsiteY6" fmla="*/ 1985068 h 2440484"/>
                <a:gd name="connsiteX7" fmla="*/ 1641219 w 3401415"/>
                <a:gd name="connsiteY7" fmla="*/ 2440484 h 2440484"/>
                <a:gd name="connsiteX8" fmla="*/ 396053 w 3401415"/>
                <a:gd name="connsiteY8" fmla="*/ 1700219 h 2440484"/>
                <a:gd name="connsiteX9" fmla="*/ 263354 w 3401415"/>
                <a:gd name="connsiteY9" fmla="*/ 1510839 h 2440484"/>
                <a:gd name="connsiteX10" fmla="*/ 0 w 3401415"/>
                <a:gd name="connsiteY10" fmla="*/ 914184 h 2440484"/>
                <a:gd name="connsiteX11" fmla="*/ 159122 w 3401415"/>
                <a:gd name="connsiteY11" fmla="*/ 271610 h 2440484"/>
                <a:gd name="connsiteX12" fmla="*/ 244841 w 3401415"/>
                <a:gd name="connsiteY12" fmla="*/ 122658 h 2440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01415" h="2440484">
                  <a:moveTo>
                    <a:pt x="332917" y="0"/>
                  </a:moveTo>
                  <a:lnTo>
                    <a:pt x="3207137" y="0"/>
                  </a:lnTo>
                  <a:lnTo>
                    <a:pt x="3242654" y="74937"/>
                  </a:lnTo>
                  <a:cubicBezTo>
                    <a:pt x="3346386" y="322243"/>
                    <a:pt x="3401415" y="608579"/>
                    <a:pt x="3401415" y="914184"/>
                  </a:cubicBezTo>
                  <a:cubicBezTo>
                    <a:pt x="3401415" y="1109268"/>
                    <a:pt x="3346890" y="1265837"/>
                    <a:pt x="3224702" y="1421888"/>
                  </a:cubicBezTo>
                  <a:cubicBezTo>
                    <a:pt x="3096894" y="1585125"/>
                    <a:pt x="2904852" y="1735475"/>
                    <a:pt x="2701498" y="1894635"/>
                  </a:cubicBezTo>
                  <a:cubicBezTo>
                    <a:pt x="2663980" y="1923966"/>
                    <a:pt x="2625221" y="1954332"/>
                    <a:pt x="2586463" y="1985068"/>
                  </a:cubicBezTo>
                  <a:cubicBezTo>
                    <a:pt x="2239532" y="2260140"/>
                    <a:pt x="1986324" y="2440484"/>
                    <a:pt x="1641219" y="2440484"/>
                  </a:cubicBezTo>
                  <a:cubicBezTo>
                    <a:pt x="1115386" y="2440484"/>
                    <a:pt x="742984" y="2219109"/>
                    <a:pt x="396053" y="1700219"/>
                  </a:cubicBezTo>
                  <a:cubicBezTo>
                    <a:pt x="350653" y="1632303"/>
                    <a:pt x="306273" y="1570535"/>
                    <a:pt x="263354" y="1510839"/>
                  </a:cubicBezTo>
                  <a:cubicBezTo>
                    <a:pt x="85473" y="1263318"/>
                    <a:pt x="0" y="1134597"/>
                    <a:pt x="0" y="914184"/>
                  </a:cubicBezTo>
                  <a:cubicBezTo>
                    <a:pt x="0" y="695327"/>
                    <a:pt x="53576" y="479135"/>
                    <a:pt x="159122" y="271610"/>
                  </a:cubicBezTo>
                  <a:cubicBezTo>
                    <a:pt x="184943" y="220858"/>
                    <a:pt x="213538" y="171179"/>
                    <a:pt x="244841" y="122658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9511D06-104E-440E-8049-4CDCE4B87E96}"/>
                </a:ext>
              </a:extLst>
            </p:cNvPr>
            <p:cNvSpPr/>
            <p:nvPr/>
          </p:nvSpPr>
          <p:spPr>
            <a:xfrm>
              <a:off x="3232490" y="0"/>
              <a:ext cx="4164597" cy="2817185"/>
            </a:xfrm>
            <a:custGeom>
              <a:avLst/>
              <a:gdLst>
                <a:gd name="connsiteX0" fmla="*/ 237339 w 4130517"/>
                <a:gd name="connsiteY0" fmla="*/ 0 h 2806419"/>
                <a:gd name="connsiteX1" fmla="*/ 3997489 w 4130517"/>
                <a:gd name="connsiteY1" fmla="*/ 0 h 2806419"/>
                <a:gd name="connsiteX2" fmla="*/ 4006148 w 4130517"/>
                <a:gd name="connsiteY2" fmla="*/ 24333 h 2806419"/>
                <a:gd name="connsiteX3" fmla="*/ 4130517 w 4130517"/>
                <a:gd name="connsiteY3" fmla="*/ 887307 h 2806419"/>
                <a:gd name="connsiteX4" fmla="*/ 3915925 w 4130517"/>
                <a:gd name="connsiteY4" fmla="*/ 1525677 h 2806419"/>
                <a:gd name="connsiteX5" fmla="*/ 3280571 w 4130517"/>
                <a:gd name="connsiteY5" fmla="*/ 2120090 h 2806419"/>
                <a:gd name="connsiteX6" fmla="*/ 3140878 w 4130517"/>
                <a:gd name="connsiteY6" fmla="*/ 2233796 h 2806419"/>
                <a:gd name="connsiteX7" fmla="*/ 1993019 w 4130517"/>
                <a:gd name="connsiteY7" fmla="*/ 2806419 h 2806419"/>
                <a:gd name="connsiteX8" fmla="*/ 480948 w 4130517"/>
                <a:gd name="connsiteY8" fmla="*/ 1875638 h 2806419"/>
                <a:gd name="connsiteX9" fmla="*/ 319805 w 4130517"/>
                <a:gd name="connsiteY9" fmla="*/ 1637519 h 2806419"/>
                <a:gd name="connsiteX10" fmla="*/ 0 w 4130517"/>
                <a:gd name="connsiteY10" fmla="*/ 887307 h 2806419"/>
                <a:gd name="connsiteX11" fmla="*/ 193231 w 4130517"/>
                <a:gd name="connsiteY11" fmla="*/ 79360 h 2806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30517" h="2806419">
                  <a:moveTo>
                    <a:pt x="237339" y="0"/>
                  </a:moveTo>
                  <a:lnTo>
                    <a:pt x="3997489" y="0"/>
                  </a:lnTo>
                  <a:lnTo>
                    <a:pt x="4006148" y="24333"/>
                  </a:lnTo>
                  <a:cubicBezTo>
                    <a:pt x="4087750" y="288004"/>
                    <a:pt x="4130517" y="579903"/>
                    <a:pt x="4130517" y="887307"/>
                  </a:cubicBezTo>
                  <a:cubicBezTo>
                    <a:pt x="4130517" y="1132599"/>
                    <a:pt x="4064304" y="1329464"/>
                    <a:pt x="3915925" y="1525677"/>
                  </a:cubicBezTo>
                  <a:cubicBezTo>
                    <a:pt x="3760721" y="1730924"/>
                    <a:pt x="3527514" y="1919967"/>
                    <a:pt x="3280571" y="2120090"/>
                  </a:cubicBezTo>
                  <a:cubicBezTo>
                    <a:pt x="3235011" y="2156968"/>
                    <a:pt x="3187944" y="2195151"/>
                    <a:pt x="3140878" y="2233796"/>
                  </a:cubicBezTo>
                  <a:cubicBezTo>
                    <a:pt x="2719582" y="2579662"/>
                    <a:pt x="2412097" y="2806419"/>
                    <a:pt x="1993019" y="2806419"/>
                  </a:cubicBezTo>
                  <a:cubicBezTo>
                    <a:pt x="1354472" y="2806419"/>
                    <a:pt x="902244" y="2528070"/>
                    <a:pt x="480948" y="1875638"/>
                  </a:cubicBezTo>
                  <a:cubicBezTo>
                    <a:pt x="425816" y="1790244"/>
                    <a:pt x="371924" y="1712578"/>
                    <a:pt x="319805" y="1637519"/>
                  </a:cubicBezTo>
                  <a:cubicBezTo>
                    <a:pt x="103795" y="1326296"/>
                    <a:pt x="0" y="1164446"/>
                    <a:pt x="0" y="887307"/>
                  </a:cubicBezTo>
                  <a:cubicBezTo>
                    <a:pt x="0" y="612125"/>
                    <a:pt x="65060" y="340293"/>
                    <a:pt x="193231" y="79360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164F6B39-7B0A-4839-9F52-1FFA2044F248}"/>
                </a:ext>
              </a:extLst>
            </p:cNvPr>
            <p:cNvSpPr/>
            <p:nvPr/>
          </p:nvSpPr>
          <p:spPr>
            <a:xfrm>
              <a:off x="3124577" y="0"/>
              <a:ext cx="4389519" cy="2916937"/>
            </a:xfrm>
            <a:custGeom>
              <a:avLst/>
              <a:gdLst>
                <a:gd name="connsiteX0" fmla="*/ 208215 w 4389519"/>
                <a:gd name="connsiteY0" fmla="*/ 0 h 2916937"/>
                <a:gd name="connsiteX1" fmla="*/ 4284014 w 4389519"/>
                <a:gd name="connsiteY1" fmla="*/ 0 h 2916937"/>
                <a:gd name="connsiteX2" fmla="*/ 4335794 w 4389519"/>
                <a:gd name="connsiteY2" fmla="*/ 207911 h 2916937"/>
                <a:gd name="connsiteX3" fmla="*/ 4376420 w 4389519"/>
                <a:gd name="connsiteY3" fmla="*/ 1078865 h 2916937"/>
                <a:gd name="connsiteX4" fmla="*/ 4090147 w 4389519"/>
                <a:gd name="connsiteY4" fmla="*/ 1734728 h 2916937"/>
                <a:gd name="connsiteX5" fmla="*/ 3362552 w 4389519"/>
                <a:gd name="connsiteY5" fmla="*/ 2305097 h 2916937"/>
                <a:gd name="connsiteX6" fmla="*/ 3204152 w 4389519"/>
                <a:gd name="connsiteY6" fmla="*/ 2412521 h 2916937"/>
                <a:gd name="connsiteX7" fmla="*/ 1936072 w 4389519"/>
                <a:gd name="connsiteY7" fmla="*/ 2912360 h 2916937"/>
                <a:gd name="connsiteX8" fmla="*/ 421690 w 4389519"/>
                <a:gd name="connsiteY8" fmla="*/ 1787063 h 2916937"/>
                <a:gd name="connsiteX9" fmla="*/ 273167 w 4389519"/>
                <a:gd name="connsiteY9" fmla="*/ 1520080 h 2916937"/>
                <a:gd name="connsiteX10" fmla="*/ 4118 w 4389519"/>
                <a:gd name="connsiteY10" fmla="*/ 696338 h 2916937"/>
                <a:gd name="connsiteX11" fmla="*/ 175984 w 4389519"/>
                <a:gd name="connsiteY11" fmla="*/ 60381 h 2916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89519" h="2916937">
                  <a:moveTo>
                    <a:pt x="208215" y="0"/>
                  </a:moveTo>
                  <a:lnTo>
                    <a:pt x="4284014" y="0"/>
                  </a:lnTo>
                  <a:lnTo>
                    <a:pt x="4335794" y="207911"/>
                  </a:lnTo>
                  <a:cubicBezTo>
                    <a:pt x="4388748" y="479686"/>
                    <a:pt x="4403109" y="773803"/>
                    <a:pt x="4376420" y="1078865"/>
                  </a:cubicBezTo>
                  <a:cubicBezTo>
                    <a:pt x="4353703" y="1338514"/>
                    <a:pt x="4265383" y="1540772"/>
                    <a:pt x="4090147" y="1734728"/>
                  </a:cubicBezTo>
                  <a:cubicBezTo>
                    <a:pt x="3906850" y="1937616"/>
                    <a:pt x="3642485" y="2116128"/>
                    <a:pt x="3362552" y="2305097"/>
                  </a:cubicBezTo>
                  <a:cubicBezTo>
                    <a:pt x="3310910" y="2339914"/>
                    <a:pt x="3257553" y="2375972"/>
                    <a:pt x="3204152" y="2412521"/>
                  </a:cubicBezTo>
                  <a:cubicBezTo>
                    <a:pt x="2726165" y="2739616"/>
                    <a:pt x="2379682" y="2951171"/>
                    <a:pt x="1936072" y="2912360"/>
                  </a:cubicBezTo>
                  <a:cubicBezTo>
                    <a:pt x="1260148" y="2853224"/>
                    <a:pt x="807225" y="2516700"/>
                    <a:pt x="421690" y="1787063"/>
                  </a:cubicBezTo>
                  <a:cubicBezTo>
                    <a:pt x="371240" y="1691563"/>
                    <a:pt x="321385" y="1604361"/>
                    <a:pt x="273167" y="1520080"/>
                  </a:cubicBezTo>
                  <a:cubicBezTo>
                    <a:pt x="73334" y="1170636"/>
                    <a:pt x="-21548" y="989700"/>
                    <a:pt x="4118" y="696338"/>
                  </a:cubicBezTo>
                  <a:cubicBezTo>
                    <a:pt x="23232" y="477870"/>
                    <a:pt x="80908" y="264786"/>
                    <a:pt x="175984" y="60381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3099122-D80B-4389-A1CF-52C635217F4B}"/>
              </a:ext>
            </a:extLst>
          </p:cNvPr>
          <p:cNvGrpSpPr/>
          <p:nvPr/>
        </p:nvGrpSpPr>
        <p:grpSpPr>
          <a:xfrm>
            <a:off x="8122942" y="0"/>
            <a:ext cx="4069058" cy="3547008"/>
            <a:chOff x="8122942" y="0"/>
            <a:chExt cx="4069058" cy="3547008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CA535D59-CDAA-4AA9-84AC-A6142E857FE2}"/>
                </a:ext>
              </a:extLst>
            </p:cNvPr>
            <p:cNvSpPr/>
            <p:nvPr/>
          </p:nvSpPr>
          <p:spPr>
            <a:xfrm>
              <a:off x="8122942" y="0"/>
              <a:ext cx="4069058" cy="3547008"/>
            </a:xfrm>
            <a:custGeom>
              <a:avLst/>
              <a:gdLst>
                <a:gd name="connsiteX0" fmla="*/ 305212 w 4069058"/>
                <a:gd name="connsiteY0" fmla="*/ 0 h 3547008"/>
                <a:gd name="connsiteX1" fmla="*/ 4069058 w 4069058"/>
                <a:gd name="connsiteY1" fmla="*/ 0 h 3547008"/>
                <a:gd name="connsiteX2" fmla="*/ 4069058 w 4069058"/>
                <a:gd name="connsiteY2" fmla="*/ 2865785 h 3547008"/>
                <a:gd name="connsiteX3" fmla="*/ 3996814 w 4069058"/>
                <a:gd name="connsiteY3" fmla="*/ 2947457 h 3547008"/>
                <a:gd name="connsiteX4" fmla="*/ 2732780 w 4069058"/>
                <a:gd name="connsiteY4" fmla="*/ 3541640 h 3547008"/>
                <a:gd name="connsiteX5" fmla="*/ 1317550 w 4069058"/>
                <a:gd name="connsiteY5" fmla="*/ 3015110 h 3547008"/>
                <a:gd name="connsiteX6" fmla="*/ 1140977 w 4069058"/>
                <a:gd name="connsiteY6" fmla="*/ 2901419 h 3547008"/>
                <a:gd name="connsiteX7" fmla="*/ 330269 w 4069058"/>
                <a:gd name="connsiteY7" fmla="*/ 2297252 h 3547008"/>
                <a:gd name="connsiteX8" fmla="*/ 13299 w 4069058"/>
                <a:gd name="connsiteY8" fmla="*/ 1599966 h 3547008"/>
                <a:gd name="connsiteX9" fmla="*/ 217457 w 4069058"/>
                <a:gd name="connsiteY9" fmla="*/ 178659 h 3547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69058" h="3547008">
                  <a:moveTo>
                    <a:pt x="305212" y="0"/>
                  </a:moveTo>
                  <a:lnTo>
                    <a:pt x="4069058" y="0"/>
                  </a:lnTo>
                  <a:lnTo>
                    <a:pt x="4069058" y="2865785"/>
                  </a:lnTo>
                  <a:lnTo>
                    <a:pt x="3996814" y="2947457"/>
                  </a:lnTo>
                  <a:cubicBezTo>
                    <a:pt x="3654887" y="3311545"/>
                    <a:pt x="3252443" y="3496175"/>
                    <a:pt x="2732780" y="3541640"/>
                  </a:cubicBezTo>
                  <a:cubicBezTo>
                    <a:pt x="2236701" y="3585041"/>
                    <a:pt x="1850359" y="3361306"/>
                    <a:pt x="1317550" y="3015110"/>
                  </a:cubicBezTo>
                  <a:cubicBezTo>
                    <a:pt x="1258026" y="2976425"/>
                    <a:pt x="1198546" y="2938265"/>
                    <a:pt x="1140977" y="2901419"/>
                  </a:cubicBezTo>
                  <a:cubicBezTo>
                    <a:pt x="828927" y="2701433"/>
                    <a:pt x="534230" y="2512513"/>
                    <a:pt x="330269" y="2297252"/>
                  </a:cubicBezTo>
                  <a:cubicBezTo>
                    <a:pt x="135278" y="2091465"/>
                    <a:pt x="37487" y="1876435"/>
                    <a:pt x="13299" y="1599966"/>
                  </a:cubicBezTo>
                  <a:cubicBezTo>
                    <a:pt x="-32170" y="1080250"/>
                    <a:pt x="39709" y="589889"/>
                    <a:pt x="217457" y="178659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D6948CC-6D51-4092-887C-B0664DC102C7}"/>
                </a:ext>
              </a:extLst>
            </p:cNvPr>
            <p:cNvSpPr/>
            <p:nvPr/>
          </p:nvSpPr>
          <p:spPr>
            <a:xfrm flipH="1">
              <a:off x="8319994" y="0"/>
              <a:ext cx="3872006" cy="3321595"/>
            </a:xfrm>
            <a:custGeom>
              <a:avLst/>
              <a:gdLst>
                <a:gd name="connsiteX0" fmla="*/ 3466434 w 3872006"/>
                <a:gd name="connsiteY0" fmla="*/ 0 h 3321595"/>
                <a:gd name="connsiteX1" fmla="*/ 65800 w 3872006"/>
                <a:gd name="connsiteY1" fmla="*/ 0 h 3321595"/>
                <a:gd name="connsiteX2" fmla="*/ 0 w 3872006"/>
                <a:gd name="connsiteY2" fmla="*/ 59511 h 3321595"/>
                <a:gd name="connsiteX3" fmla="*/ 0 w 3872006"/>
                <a:gd name="connsiteY3" fmla="*/ 2518435 h 3321595"/>
                <a:gd name="connsiteX4" fmla="*/ 80122 w 3872006"/>
                <a:gd name="connsiteY4" fmla="*/ 2618704 h 3321595"/>
                <a:gd name="connsiteX5" fmla="*/ 1549501 w 3872006"/>
                <a:gd name="connsiteY5" fmla="*/ 3321595 h 3321595"/>
                <a:gd name="connsiteX6" fmla="*/ 2796711 w 3872006"/>
                <a:gd name="connsiteY6" fmla="*/ 2749441 h 3321595"/>
                <a:gd name="connsiteX7" fmla="*/ 2948494 w 3872006"/>
                <a:gd name="connsiteY7" fmla="*/ 2635829 h 3321595"/>
                <a:gd name="connsiteX8" fmla="*/ 3638840 w 3872006"/>
                <a:gd name="connsiteY8" fmla="*/ 2041901 h 3321595"/>
                <a:gd name="connsiteX9" fmla="*/ 3872006 w 3872006"/>
                <a:gd name="connsiteY9" fmla="*/ 1404055 h 3321595"/>
                <a:gd name="connsiteX10" fmla="*/ 3467973 w 3872006"/>
                <a:gd name="connsiteY10" fmla="*/ 1974 h 3321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72006" h="3321595">
                  <a:moveTo>
                    <a:pt x="3466434" y="0"/>
                  </a:moveTo>
                  <a:lnTo>
                    <a:pt x="65800" y="0"/>
                  </a:lnTo>
                  <a:lnTo>
                    <a:pt x="0" y="59511"/>
                  </a:lnTo>
                  <a:lnTo>
                    <a:pt x="0" y="2518435"/>
                  </a:lnTo>
                  <a:lnTo>
                    <a:pt x="80122" y="2618704"/>
                  </a:lnTo>
                  <a:cubicBezTo>
                    <a:pt x="490323" y="3108658"/>
                    <a:pt x="942414" y="3321595"/>
                    <a:pt x="1549501" y="3321595"/>
                  </a:cubicBezTo>
                  <a:cubicBezTo>
                    <a:pt x="2004852" y="3321595"/>
                    <a:pt x="2338950" y="3095023"/>
                    <a:pt x="2796711" y="2749441"/>
                  </a:cubicBezTo>
                  <a:cubicBezTo>
                    <a:pt x="2847850" y="2710827"/>
                    <a:pt x="2898991" y="2672676"/>
                    <a:pt x="2948494" y="2635829"/>
                  </a:cubicBezTo>
                  <a:cubicBezTo>
                    <a:pt x="3216812" y="2435869"/>
                    <a:pt x="3470203" y="2246981"/>
                    <a:pt x="3638840" y="2041901"/>
                  </a:cubicBezTo>
                  <a:cubicBezTo>
                    <a:pt x="3800062" y="1845849"/>
                    <a:pt x="3872006" y="1649145"/>
                    <a:pt x="3872006" y="1404055"/>
                  </a:cubicBezTo>
                  <a:cubicBezTo>
                    <a:pt x="3872006" y="866538"/>
                    <a:pt x="3729694" y="376466"/>
                    <a:pt x="3467973" y="1974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5F9FD94-99CC-42AD-8E66-CF99E8FD5A94}"/>
                </a:ext>
              </a:extLst>
            </p:cNvPr>
            <p:cNvSpPr/>
            <p:nvPr/>
          </p:nvSpPr>
          <p:spPr>
            <a:xfrm flipH="1">
              <a:off x="8729240" y="9274"/>
              <a:ext cx="3462454" cy="3010961"/>
            </a:xfrm>
            <a:custGeom>
              <a:avLst/>
              <a:gdLst>
                <a:gd name="connsiteX0" fmla="*/ 2953507 w 3462454"/>
                <a:gd name="connsiteY0" fmla="*/ 0 h 3010961"/>
                <a:gd name="connsiteX1" fmla="*/ 477652 w 3462454"/>
                <a:gd name="connsiteY1" fmla="*/ 0 h 3010961"/>
                <a:gd name="connsiteX2" fmla="*/ 327396 w 3462454"/>
                <a:gd name="connsiteY2" fmla="*/ 113681 h 3010961"/>
                <a:gd name="connsiteX3" fmla="*/ 46554 w 3462454"/>
                <a:gd name="connsiteY3" fmla="*/ 391785 h 3010961"/>
                <a:gd name="connsiteX4" fmla="*/ 0 w 3462454"/>
                <a:gd name="connsiteY4" fmla="*/ 453516 h 3010961"/>
                <a:gd name="connsiteX5" fmla="*/ 0 w 3462454"/>
                <a:gd name="connsiteY5" fmla="*/ 2083461 h 3010961"/>
                <a:gd name="connsiteX6" fmla="*/ 26382 w 3462454"/>
                <a:gd name="connsiteY6" fmla="*/ 2118637 h 3010961"/>
                <a:gd name="connsiteX7" fmla="*/ 101620 w 3462454"/>
                <a:gd name="connsiteY7" fmla="*/ 2222744 h 3010961"/>
                <a:gd name="connsiteX8" fmla="*/ 1494064 w 3462454"/>
                <a:gd name="connsiteY8" fmla="*/ 3010961 h 3010961"/>
                <a:gd name="connsiteX9" fmla="*/ 2551110 w 3462454"/>
                <a:gd name="connsiteY9" fmla="*/ 2526044 h 3010961"/>
                <a:gd name="connsiteX10" fmla="*/ 2679751 w 3462454"/>
                <a:gd name="connsiteY10" fmla="*/ 2429754 h 3010961"/>
                <a:gd name="connsiteX11" fmla="*/ 3264840 w 3462454"/>
                <a:gd name="connsiteY11" fmla="*/ 1926383 h 3010961"/>
                <a:gd name="connsiteX12" fmla="*/ 3462454 w 3462454"/>
                <a:gd name="connsiteY12" fmla="*/ 1385790 h 3010961"/>
                <a:gd name="connsiteX13" fmla="*/ 3018820 w 3462454"/>
                <a:gd name="connsiteY13" fmla="*/ 67626 h 3010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62454" h="3010961">
                  <a:moveTo>
                    <a:pt x="2953507" y="0"/>
                  </a:moveTo>
                  <a:lnTo>
                    <a:pt x="477652" y="0"/>
                  </a:lnTo>
                  <a:lnTo>
                    <a:pt x="327396" y="113681"/>
                  </a:lnTo>
                  <a:cubicBezTo>
                    <a:pt x="222344" y="200626"/>
                    <a:pt x="128536" y="293564"/>
                    <a:pt x="46554" y="391785"/>
                  </a:cubicBezTo>
                  <a:lnTo>
                    <a:pt x="0" y="453516"/>
                  </a:lnTo>
                  <a:lnTo>
                    <a:pt x="0" y="2083461"/>
                  </a:lnTo>
                  <a:lnTo>
                    <a:pt x="26382" y="2118637"/>
                  </a:lnTo>
                  <a:cubicBezTo>
                    <a:pt x="51135" y="2152065"/>
                    <a:pt x="76235" y="2186586"/>
                    <a:pt x="101620" y="2222744"/>
                  </a:cubicBezTo>
                  <a:cubicBezTo>
                    <a:pt x="489585" y="2775245"/>
                    <a:pt x="906035" y="3010961"/>
                    <a:pt x="1494064" y="3010961"/>
                  </a:cubicBezTo>
                  <a:cubicBezTo>
                    <a:pt x="1879987" y="3010961"/>
                    <a:pt x="2163144" y="2818935"/>
                    <a:pt x="2551110" y="2526044"/>
                  </a:cubicBezTo>
                  <a:cubicBezTo>
                    <a:pt x="2594452" y="2493317"/>
                    <a:pt x="2637795" y="2460984"/>
                    <a:pt x="2679751" y="2429754"/>
                  </a:cubicBezTo>
                  <a:cubicBezTo>
                    <a:pt x="2907158" y="2260282"/>
                    <a:pt x="3121914" y="2100194"/>
                    <a:pt x="3264840" y="1926383"/>
                  </a:cubicBezTo>
                  <a:cubicBezTo>
                    <a:pt x="3401480" y="1760224"/>
                    <a:pt x="3462454" y="1593511"/>
                    <a:pt x="3462454" y="1385790"/>
                  </a:cubicBezTo>
                  <a:cubicBezTo>
                    <a:pt x="3462454" y="865148"/>
                    <a:pt x="3304918" y="397028"/>
                    <a:pt x="3018820" y="67626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F47D3E70-A759-410D-B5DB-855218E138C3}"/>
                </a:ext>
              </a:extLst>
            </p:cNvPr>
            <p:cNvSpPr/>
            <p:nvPr/>
          </p:nvSpPr>
          <p:spPr>
            <a:xfrm flipH="1">
              <a:off x="8243247" y="9274"/>
              <a:ext cx="3948447" cy="3411460"/>
            </a:xfrm>
            <a:custGeom>
              <a:avLst/>
              <a:gdLst>
                <a:gd name="connsiteX0" fmla="*/ 3564894 w 3904481"/>
                <a:gd name="connsiteY0" fmla="*/ 0 h 3411460"/>
                <a:gd name="connsiteX1" fmla="*/ 0 w 3904481"/>
                <a:gd name="connsiteY1" fmla="*/ 0 h 3411460"/>
                <a:gd name="connsiteX2" fmla="*/ 0 w 3904481"/>
                <a:gd name="connsiteY2" fmla="*/ 2659993 h 3411460"/>
                <a:gd name="connsiteX3" fmla="*/ 1876 w 3904481"/>
                <a:gd name="connsiteY3" fmla="*/ 2662425 h 3411460"/>
                <a:gd name="connsiteX4" fmla="*/ 1514161 w 3904481"/>
                <a:gd name="connsiteY4" fmla="*/ 3411460 h 3411460"/>
                <a:gd name="connsiteX5" fmla="*/ 2797788 w 3904481"/>
                <a:gd name="connsiteY5" fmla="*/ 2801744 h 3411460"/>
                <a:gd name="connsiteX6" fmla="*/ 2954004 w 3904481"/>
                <a:gd name="connsiteY6" fmla="*/ 2680673 h 3411460"/>
                <a:gd name="connsiteX7" fmla="*/ 3664508 w 3904481"/>
                <a:gd name="connsiteY7" fmla="*/ 2047754 h 3411460"/>
                <a:gd name="connsiteX8" fmla="*/ 3904481 w 3904481"/>
                <a:gd name="connsiteY8" fmla="*/ 1368033 h 3411460"/>
                <a:gd name="connsiteX9" fmla="*/ 3596499 w 3904481"/>
                <a:gd name="connsiteY9" fmla="*/ 52268 h 341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04481" h="3411460">
                  <a:moveTo>
                    <a:pt x="3564894" y="0"/>
                  </a:moveTo>
                  <a:lnTo>
                    <a:pt x="0" y="0"/>
                  </a:lnTo>
                  <a:lnTo>
                    <a:pt x="0" y="2659993"/>
                  </a:lnTo>
                  <a:lnTo>
                    <a:pt x="1876" y="2662425"/>
                  </a:lnTo>
                  <a:cubicBezTo>
                    <a:pt x="424055" y="3184544"/>
                    <a:pt x="889346" y="3411460"/>
                    <a:pt x="1514161" y="3411460"/>
                  </a:cubicBezTo>
                  <a:cubicBezTo>
                    <a:pt x="1982808" y="3411460"/>
                    <a:pt x="2326661" y="3170014"/>
                    <a:pt x="2797788" y="2801744"/>
                  </a:cubicBezTo>
                  <a:cubicBezTo>
                    <a:pt x="2850420" y="2760595"/>
                    <a:pt x="2903054" y="2719940"/>
                    <a:pt x="2954004" y="2680673"/>
                  </a:cubicBezTo>
                  <a:cubicBezTo>
                    <a:pt x="3230156" y="2467586"/>
                    <a:pt x="3490946" y="2266297"/>
                    <a:pt x="3664508" y="2047754"/>
                  </a:cubicBezTo>
                  <a:cubicBezTo>
                    <a:pt x="3830437" y="1838832"/>
                    <a:pt x="3904481" y="1629214"/>
                    <a:pt x="3904481" y="1368033"/>
                  </a:cubicBezTo>
                  <a:cubicBezTo>
                    <a:pt x="3904481" y="877057"/>
                    <a:pt x="3796872" y="423228"/>
                    <a:pt x="3596499" y="52268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0302A25-2D4F-4AD5-B0E9-C12184C3599E}"/>
              </a:ext>
            </a:extLst>
          </p:cNvPr>
          <p:cNvGrpSpPr/>
          <p:nvPr/>
        </p:nvGrpSpPr>
        <p:grpSpPr>
          <a:xfrm>
            <a:off x="-1" y="1355238"/>
            <a:ext cx="4381339" cy="5510713"/>
            <a:chOff x="0" y="1347287"/>
            <a:chExt cx="4259808" cy="5510713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E227AF03-773A-4B1E-8FED-67198038E60D}"/>
                </a:ext>
              </a:extLst>
            </p:cNvPr>
            <p:cNvSpPr/>
            <p:nvPr/>
          </p:nvSpPr>
          <p:spPr>
            <a:xfrm>
              <a:off x="0" y="1676545"/>
              <a:ext cx="4174269" cy="5181455"/>
            </a:xfrm>
            <a:custGeom>
              <a:avLst/>
              <a:gdLst>
                <a:gd name="connsiteX0" fmla="*/ 1155130 w 4174269"/>
                <a:gd name="connsiteY0" fmla="*/ 990 h 5181455"/>
                <a:gd name="connsiteX1" fmla="*/ 2396955 w 4174269"/>
                <a:gd name="connsiteY1" fmla="*/ 367328 h 5181455"/>
                <a:gd name="connsiteX2" fmla="*/ 3827960 w 4174269"/>
                <a:gd name="connsiteY2" fmla="*/ 4749328 h 5181455"/>
                <a:gd name="connsiteX3" fmla="*/ 3561502 w 4174269"/>
                <a:gd name="connsiteY3" fmla="*/ 5090948 h 5181455"/>
                <a:gd name="connsiteX4" fmla="*/ 3452726 w 4174269"/>
                <a:gd name="connsiteY4" fmla="*/ 5181455 h 5181455"/>
                <a:gd name="connsiteX5" fmla="*/ 0 w 4174269"/>
                <a:gd name="connsiteY5" fmla="*/ 5181455 h 5181455"/>
                <a:gd name="connsiteX6" fmla="*/ 0 w 4174269"/>
                <a:gd name="connsiteY6" fmla="*/ 251605 h 5181455"/>
                <a:gd name="connsiteX7" fmla="*/ 157396 w 4174269"/>
                <a:gd name="connsiteY7" fmla="*/ 182600 h 5181455"/>
                <a:gd name="connsiteX8" fmla="*/ 1155130 w 4174269"/>
                <a:gd name="connsiteY8" fmla="*/ 990 h 518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74269" h="5181455">
                  <a:moveTo>
                    <a:pt x="1155130" y="990"/>
                  </a:moveTo>
                  <a:cubicBezTo>
                    <a:pt x="1564667" y="12730"/>
                    <a:pt x="1984593" y="129250"/>
                    <a:pt x="2396955" y="367328"/>
                  </a:cubicBezTo>
                  <a:cubicBezTo>
                    <a:pt x="3871760" y="1218807"/>
                    <a:pt x="4678347" y="3276416"/>
                    <a:pt x="3827960" y="4749328"/>
                  </a:cubicBezTo>
                  <a:cubicBezTo>
                    <a:pt x="3748235" y="4887417"/>
                    <a:pt x="3658928" y="4998272"/>
                    <a:pt x="3561502" y="5090948"/>
                  </a:cubicBezTo>
                  <a:lnTo>
                    <a:pt x="3452726" y="5181455"/>
                  </a:lnTo>
                  <a:lnTo>
                    <a:pt x="0" y="5181455"/>
                  </a:lnTo>
                  <a:lnTo>
                    <a:pt x="0" y="251605"/>
                  </a:lnTo>
                  <a:lnTo>
                    <a:pt x="157396" y="182600"/>
                  </a:lnTo>
                  <a:cubicBezTo>
                    <a:pt x="475610" y="54980"/>
                    <a:pt x="811718" y="-8854"/>
                    <a:pt x="1155130" y="990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D6FE8FAD-8A4A-49E1-AFAF-A074482295A9}"/>
                </a:ext>
              </a:extLst>
            </p:cNvPr>
            <p:cNvSpPr/>
            <p:nvPr/>
          </p:nvSpPr>
          <p:spPr>
            <a:xfrm>
              <a:off x="0" y="1347287"/>
              <a:ext cx="4259808" cy="5510713"/>
            </a:xfrm>
            <a:custGeom>
              <a:avLst/>
              <a:gdLst>
                <a:gd name="connsiteX0" fmla="*/ 948905 w 4259808"/>
                <a:gd name="connsiteY0" fmla="*/ 1556 h 5510713"/>
                <a:gd name="connsiteX1" fmla="*/ 2304106 w 4259808"/>
                <a:gd name="connsiteY1" fmla="*/ 405867 h 5510713"/>
                <a:gd name="connsiteX2" fmla="*/ 3890982 w 4259808"/>
                <a:gd name="connsiteY2" fmla="*/ 5156588 h 5510713"/>
                <a:gd name="connsiteX3" fmla="*/ 3680329 w 4259808"/>
                <a:gd name="connsiteY3" fmla="*/ 5445948 h 5510713"/>
                <a:gd name="connsiteX4" fmla="*/ 3616504 w 4259808"/>
                <a:gd name="connsiteY4" fmla="*/ 5510713 h 5510713"/>
                <a:gd name="connsiteX5" fmla="*/ 0 w 4259808"/>
                <a:gd name="connsiteY5" fmla="*/ 5510713 h 5510713"/>
                <a:gd name="connsiteX6" fmla="*/ 0 w 4259808"/>
                <a:gd name="connsiteY6" fmla="*/ 144797 h 5510713"/>
                <a:gd name="connsiteX7" fmla="*/ 164164 w 4259808"/>
                <a:gd name="connsiteY7" fmla="*/ 92266 h 5510713"/>
                <a:gd name="connsiteX8" fmla="*/ 948905 w 4259808"/>
                <a:gd name="connsiteY8" fmla="*/ 1556 h 5510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59808" h="5510713">
                  <a:moveTo>
                    <a:pt x="948905" y="1556"/>
                  </a:moveTo>
                  <a:cubicBezTo>
                    <a:pt x="1395136" y="16867"/>
                    <a:pt x="1853354" y="145625"/>
                    <a:pt x="2304106" y="405867"/>
                  </a:cubicBezTo>
                  <a:cubicBezTo>
                    <a:pt x="3916211" y="1336616"/>
                    <a:pt x="4808028" y="3568218"/>
                    <a:pt x="3890982" y="5156588"/>
                  </a:cubicBezTo>
                  <a:cubicBezTo>
                    <a:pt x="3826502" y="5268272"/>
                    <a:pt x="3756052" y="5363347"/>
                    <a:pt x="3680329" y="5445948"/>
                  </a:cubicBezTo>
                  <a:lnTo>
                    <a:pt x="3616504" y="5510713"/>
                  </a:lnTo>
                  <a:lnTo>
                    <a:pt x="0" y="5510713"/>
                  </a:lnTo>
                  <a:lnTo>
                    <a:pt x="0" y="144797"/>
                  </a:lnTo>
                  <a:lnTo>
                    <a:pt x="164164" y="92266"/>
                  </a:lnTo>
                  <a:cubicBezTo>
                    <a:pt x="418657" y="23914"/>
                    <a:pt x="681631" y="-7614"/>
                    <a:pt x="948905" y="1556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0A7C4DFB-FDFD-4F28-8B00-287EB75C79EB}"/>
                </a:ext>
              </a:extLst>
            </p:cNvPr>
            <p:cNvSpPr/>
            <p:nvPr/>
          </p:nvSpPr>
          <p:spPr>
            <a:xfrm>
              <a:off x="0" y="1592806"/>
              <a:ext cx="4029221" cy="5265194"/>
            </a:xfrm>
            <a:custGeom>
              <a:avLst/>
              <a:gdLst>
                <a:gd name="connsiteX0" fmla="*/ 812878 w 4029221"/>
                <a:gd name="connsiteY0" fmla="*/ 840 h 5265194"/>
                <a:gd name="connsiteX1" fmla="*/ 960980 w 4029221"/>
                <a:gd name="connsiteY1" fmla="*/ 1442 h 5265194"/>
                <a:gd name="connsiteX2" fmla="*/ 2216856 w 4029221"/>
                <a:gd name="connsiteY2" fmla="*/ 376120 h 5265194"/>
                <a:gd name="connsiteX3" fmla="*/ 3687427 w 4029221"/>
                <a:gd name="connsiteY3" fmla="*/ 4778650 h 5265194"/>
                <a:gd name="connsiteX4" fmla="*/ 3267677 w 4029221"/>
                <a:gd name="connsiteY4" fmla="*/ 5245601 h 5265194"/>
                <a:gd name="connsiteX5" fmla="*/ 3237167 w 4029221"/>
                <a:gd name="connsiteY5" fmla="*/ 5265194 h 5265194"/>
                <a:gd name="connsiteX6" fmla="*/ 0 w 4029221"/>
                <a:gd name="connsiteY6" fmla="*/ 5265194 h 5265194"/>
                <a:gd name="connsiteX7" fmla="*/ 0 w 4029221"/>
                <a:gd name="connsiteY7" fmla="*/ 162790 h 5265194"/>
                <a:gd name="connsiteX8" fmla="*/ 58408 w 4029221"/>
                <a:gd name="connsiteY8" fmla="*/ 139352 h 5265194"/>
                <a:gd name="connsiteX9" fmla="*/ 812878 w 4029221"/>
                <a:gd name="connsiteY9" fmla="*/ 840 h 5265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29221" h="5265194">
                  <a:moveTo>
                    <a:pt x="812878" y="840"/>
                  </a:moveTo>
                  <a:cubicBezTo>
                    <a:pt x="862065" y="-449"/>
                    <a:pt x="911443" y="-258"/>
                    <a:pt x="960980" y="1442"/>
                  </a:cubicBezTo>
                  <a:cubicBezTo>
                    <a:pt x="1374507" y="15631"/>
                    <a:pt x="1799140" y="134952"/>
                    <a:pt x="2216856" y="376120"/>
                  </a:cubicBezTo>
                  <a:cubicBezTo>
                    <a:pt x="3710806" y="1238652"/>
                    <a:pt x="4537261" y="3306696"/>
                    <a:pt x="3687427" y="4778650"/>
                  </a:cubicBezTo>
                  <a:cubicBezTo>
                    <a:pt x="3567917" y="4985647"/>
                    <a:pt x="3426282" y="5131074"/>
                    <a:pt x="3267677" y="5245601"/>
                  </a:cubicBezTo>
                  <a:lnTo>
                    <a:pt x="3237167" y="5265194"/>
                  </a:lnTo>
                  <a:lnTo>
                    <a:pt x="0" y="5265194"/>
                  </a:lnTo>
                  <a:lnTo>
                    <a:pt x="0" y="162790"/>
                  </a:lnTo>
                  <a:lnTo>
                    <a:pt x="58408" y="139352"/>
                  </a:lnTo>
                  <a:cubicBezTo>
                    <a:pt x="301661" y="55163"/>
                    <a:pt x="554646" y="7607"/>
                    <a:pt x="812878" y="840"/>
                  </a:cubicBezTo>
                  <a:close/>
                </a:path>
              </a:pathLst>
            </a:custGeom>
            <a:noFill/>
            <a:ln w="190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B6E867DF-0B62-429A-A554-CBE585048439}"/>
                </a:ext>
              </a:extLst>
            </p:cNvPr>
            <p:cNvSpPr/>
            <p:nvPr/>
          </p:nvSpPr>
          <p:spPr>
            <a:xfrm>
              <a:off x="0" y="2147333"/>
              <a:ext cx="3702048" cy="4710667"/>
            </a:xfrm>
            <a:custGeom>
              <a:avLst/>
              <a:gdLst>
                <a:gd name="connsiteX0" fmla="*/ 1057511 w 3702048"/>
                <a:gd name="connsiteY0" fmla="*/ 1243 h 4710667"/>
                <a:gd name="connsiteX1" fmla="*/ 2139959 w 3702048"/>
                <a:gd name="connsiteY1" fmla="*/ 324180 h 4710667"/>
                <a:gd name="connsiteX2" fmla="*/ 3407455 w 3702048"/>
                <a:gd name="connsiteY2" fmla="*/ 4118750 h 4710667"/>
                <a:gd name="connsiteX3" fmla="*/ 2754080 w 3702048"/>
                <a:gd name="connsiteY3" fmla="*/ 4690965 h 4710667"/>
                <a:gd name="connsiteX4" fmla="*/ 2711405 w 3702048"/>
                <a:gd name="connsiteY4" fmla="*/ 4710667 h 4710667"/>
                <a:gd name="connsiteX5" fmla="*/ 0 w 3702048"/>
                <a:gd name="connsiteY5" fmla="*/ 4710667 h 4710667"/>
                <a:gd name="connsiteX6" fmla="*/ 0 w 3702048"/>
                <a:gd name="connsiteY6" fmla="*/ 239601 h 4710667"/>
                <a:gd name="connsiteX7" fmla="*/ 72857 w 3702048"/>
                <a:gd name="connsiteY7" fmla="*/ 203063 h 4710667"/>
                <a:gd name="connsiteX8" fmla="*/ 1057511 w 3702048"/>
                <a:gd name="connsiteY8" fmla="*/ 1243 h 4710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02048" h="4710667">
                  <a:moveTo>
                    <a:pt x="1057511" y="1243"/>
                  </a:moveTo>
                  <a:cubicBezTo>
                    <a:pt x="1413932" y="13473"/>
                    <a:pt x="1779927" y="116316"/>
                    <a:pt x="2139959" y="324180"/>
                  </a:cubicBezTo>
                  <a:cubicBezTo>
                    <a:pt x="3427605" y="1067603"/>
                    <a:pt x="4139931" y="2850064"/>
                    <a:pt x="3407455" y="4118750"/>
                  </a:cubicBezTo>
                  <a:cubicBezTo>
                    <a:pt x="3235777" y="4416105"/>
                    <a:pt x="3011128" y="4566048"/>
                    <a:pt x="2754080" y="4690965"/>
                  </a:cubicBezTo>
                  <a:lnTo>
                    <a:pt x="2711405" y="4710667"/>
                  </a:lnTo>
                  <a:lnTo>
                    <a:pt x="0" y="4710667"/>
                  </a:lnTo>
                  <a:lnTo>
                    <a:pt x="0" y="239601"/>
                  </a:lnTo>
                  <a:lnTo>
                    <a:pt x="72857" y="203063"/>
                  </a:lnTo>
                  <a:cubicBezTo>
                    <a:pt x="383165" y="61024"/>
                    <a:pt x="715942" y="-10476"/>
                    <a:pt x="1057511" y="1243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4296" y="3420734"/>
            <a:ext cx="6665976" cy="2129674"/>
          </a:xfrm>
        </p:spPr>
        <p:txBody>
          <a:bodyPr anchor="b">
            <a:noAutofit/>
          </a:bodyPr>
          <a:lstStyle>
            <a:lvl1pPr algn="l">
              <a:lnSpc>
                <a:spcPct val="110000"/>
              </a:lnSpc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Footer Placeholder 22">
            <a:extLst>
              <a:ext uri="{FF2B5EF4-FFF2-40B4-BE49-F238E27FC236}">
                <a16:creationId xmlns:a16="http://schemas.microsoft.com/office/drawing/2014/main" id="{E197B67B-BA44-4D2A-B31D-35A89323C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6" y="6170490"/>
            <a:ext cx="5713314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1D718595-24D3-4517-A62E-C1F493407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54295" y="5550408"/>
            <a:ext cx="6665975" cy="512064"/>
          </a:xfrm>
        </p:spPr>
        <p:txBody>
          <a:bodyPr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3C6217BB-A228-414D-92D9-E1D1EFEB8B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0080" y="6170491"/>
            <a:ext cx="2840083" cy="457200"/>
          </a:xfrm>
        </p:spPr>
        <p:txBody>
          <a:bodyPr/>
          <a:lstStyle>
            <a:lvl1pPr algn="l">
              <a:defRPr/>
            </a:lvl1pPr>
          </a:lstStyle>
          <a:p>
            <a:fld id="{E72EB70D-CD01-44DA-83B3-8FEB3383D307}" type="datetime1">
              <a:rPr lang="en-US" smtClean="0"/>
              <a:t>6/8/2022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13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2024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3029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C1D6427-F07F-4D50-B151-455100AF7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58CFD-9357-46BE-A189-D637A67C8730}" type="datetime1">
              <a:rPr lang="en-US" smtClean="0"/>
              <a:t>6/8/2022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79EFBB2-C5E0-4D57-AB1D-3AA907ECF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AE6B7E1-F60B-4D08-9052-423D6FBFA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671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1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130000"/>
              </a:lnSpc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2024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30290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lang="en-US" sz="1800" b="1" kern="1200" cap="all" spc="15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30290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3771BF97-4D2A-43A4-8CDC-2250017EB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742EE-B331-4632-BD10-A82FED6B6FC0}" type="datetime1">
              <a:rPr lang="en-US" smtClean="0"/>
              <a:t>6/8/2022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6020661A-DA07-4679-9226-945B5DD24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EFCE38B-E087-4988-BC3A-FE3B55E70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D3BC439C-E995-4E1F-8DE9-75C32785E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38301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F30096C-3491-4EF2-ABB2-D57F3F4B5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BA835-D13F-49F4-8F11-5D576AC65FAD}" type="datetime1">
              <a:rPr lang="en-US" smtClean="0"/>
              <a:t>6/8/2022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9DA3A85-7147-4F32-944A-B079AF514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EDDF50D-95C0-4DA2-BBC6-41774FAC1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892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9BEFCA-6D6F-4F26-823F-C86CA694B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D1799-ACB5-4CB2-86A2-5C574F1C8706}" type="datetime1">
              <a:rPr lang="en-US" smtClean="0"/>
              <a:t>6/8/2022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2EE2C9-E87D-4495-9EDA-6BC0EDC27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5557A9-903F-4B36-8B06-D9EADF230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893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640080"/>
            <a:ext cx="3227715" cy="2551751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0160" y="640080"/>
            <a:ext cx="6949440" cy="545591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B904BE8-2080-4FFA-9239-A8929E28FA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ED5DD0D6-7A82-473E-879B-C6ECD6CCCFEC}" type="datetime1">
              <a:rPr lang="en-US" smtClean="0"/>
              <a:t>6/8/2022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D5580C6-5CD7-4CDD-977D-0533C84F2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94944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18D0320-9B66-443F-8E28-8BCF07E08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250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  <a:solidFill>
            <a:schemeClr val="bg2">
              <a:lumMod val="9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41C2A9DB-B176-4069-8734-5B4ED352BA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D4605E03-BC17-41A7-854C-DFAB672737DC}" type="datetime1">
              <a:rPr lang="en-US" smtClean="0"/>
              <a:t>6/8/2022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430F9A2F-C2C4-4E1C-B4B3-07ED84F28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464410" cy="45720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F9BFA0A0-2117-4A10-9DAA-080C21559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630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20240" y="442220"/>
            <a:ext cx="8770571" cy="1345269"/>
          </a:xfrm>
          <a:prstGeom prst="rect">
            <a:avLst/>
          </a:prstGeom>
        </p:spPr>
        <p:txBody>
          <a:bodyPr vert="horz" lIns="109728" tIns="109728" rIns="109728" bIns="9144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0" y="2312276"/>
            <a:ext cx="8770571" cy="3651504"/>
          </a:xfrm>
          <a:prstGeom prst="rect">
            <a:avLst/>
          </a:prstGeom>
        </p:spPr>
        <p:txBody>
          <a:bodyPr vert="horz" lIns="109728" tIns="109728" rIns="109728" bIns="9144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0727" y="6170491"/>
            <a:ext cx="2840083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r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C4408324-A84C-4A45-93B6-78D079CCE772}" type="datetime1">
              <a:rPr lang="en-US" smtClean="0"/>
              <a:t>6/8/2022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20240" y="6170490"/>
            <a:ext cx="5667375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3744" y="6170490"/>
            <a:ext cx="1188720" cy="457200"/>
          </a:xfrm>
          <a:prstGeom prst="rect">
            <a:avLst/>
          </a:prstGeom>
        </p:spPr>
        <p:txBody>
          <a:bodyPr vert="horz" lIns="109728" tIns="109728" rIns="109728" bIns="91440" rtlCol="0" anchor="b"/>
          <a:lstStyle>
            <a:lvl1pPr algn="r">
              <a:defRPr sz="1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cxnSp>
        <p:nvCxnSpPr>
          <p:cNvPr id="9" name="Straight Connector 8" title="Rule Line">
            <a:extLst>
              <a:ext uri="{FF2B5EF4-FFF2-40B4-BE49-F238E27FC236}">
                <a16:creationId xmlns:a16="http://schemas.microsoft.com/office/drawing/2014/main" id="{430127AE-B29E-4FDF-99D2-A2F1E7003F74}"/>
              </a:ext>
            </a:extLst>
          </p:cNvPr>
          <p:cNvCxnSpPr/>
          <p:nvPr/>
        </p:nvCxnSpPr>
        <p:spPr>
          <a:xfrm>
            <a:off x="1920240" y="2176009"/>
            <a:ext cx="8770571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6811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hf sldNum="0" hdr="0" ftr="0" dt="0"/>
  <p:txStyles>
    <p:titleStyle>
      <a:lvl1pPr algn="l" defTabSz="914400" rtl="0" eaLnBrk="1" latinLnBrk="0" hangingPunct="1">
        <a:lnSpc>
          <a:spcPct val="130000"/>
        </a:lnSpc>
        <a:spcBef>
          <a:spcPct val="0"/>
        </a:spcBef>
        <a:buNone/>
        <a:defRPr sz="3200" b="1" kern="1200" spc="1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800" b="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6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97ACB619-0A09-4C51-8BA5-9BDECE7E4C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44D3CAF-8753-4313-AA2D-F75CAC4DD7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20637" y="0"/>
            <a:ext cx="4013331" cy="2742133"/>
          </a:xfrm>
          <a:custGeom>
            <a:avLst/>
            <a:gdLst>
              <a:gd name="connsiteX0" fmla="*/ 294151 w 4013331"/>
              <a:gd name="connsiteY0" fmla="*/ 0 h 2742133"/>
              <a:gd name="connsiteX1" fmla="*/ 3844057 w 4013331"/>
              <a:gd name="connsiteY1" fmla="*/ 0 h 2742133"/>
              <a:gd name="connsiteX2" fmla="*/ 3892490 w 4013331"/>
              <a:gd name="connsiteY2" fmla="*/ 131440 h 2742133"/>
              <a:gd name="connsiteX3" fmla="*/ 4013331 w 4013331"/>
              <a:gd name="connsiteY3" fmla="*/ 941251 h 2742133"/>
              <a:gd name="connsiteX4" fmla="*/ 3804827 w 4013331"/>
              <a:gd name="connsiteY4" fmla="*/ 1540292 h 2742133"/>
              <a:gd name="connsiteX5" fmla="*/ 3187498 w 4013331"/>
              <a:gd name="connsiteY5" fmla="*/ 2098087 h 2742133"/>
              <a:gd name="connsiteX6" fmla="*/ 3051769 w 4013331"/>
              <a:gd name="connsiteY6" fmla="*/ 2204787 h 2742133"/>
              <a:gd name="connsiteX7" fmla="*/ 1936476 w 4013331"/>
              <a:gd name="connsiteY7" fmla="*/ 2742133 h 2742133"/>
              <a:gd name="connsiteX8" fmla="*/ 467303 w 4013331"/>
              <a:gd name="connsiteY8" fmla="*/ 1868695 h 2742133"/>
              <a:gd name="connsiteX9" fmla="*/ 310732 w 4013331"/>
              <a:gd name="connsiteY9" fmla="*/ 1645244 h 2742133"/>
              <a:gd name="connsiteX10" fmla="*/ 0 w 4013331"/>
              <a:gd name="connsiteY10" fmla="*/ 941251 h 2742133"/>
              <a:gd name="connsiteX11" fmla="*/ 187749 w 4013331"/>
              <a:gd name="connsiteY11" fmla="*/ 183076 h 2742133"/>
              <a:gd name="connsiteX12" fmla="*/ 288888 w 4013331"/>
              <a:gd name="connsiteY12" fmla="*/ 7329 h 274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013331" h="2742133">
                <a:moveTo>
                  <a:pt x="294151" y="0"/>
                </a:moveTo>
                <a:lnTo>
                  <a:pt x="3844057" y="0"/>
                </a:lnTo>
                <a:lnTo>
                  <a:pt x="3892490" y="131440"/>
                </a:lnTo>
                <a:cubicBezTo>
                  <a:pt x="3971777" y="378867"/>
                  <a:pt x="4013331" y="652783"/>
                  <a:pt x="4013331" y="941251"/>
                </a:cubicBezTo>
                <a:cubicBezTo>
                  <a:pt x="4013331" y="1171430"/>
                  <a:pt x="3948997" y="1356167"/>
                  <a:pt x="3804827" y="1540292"/>
                </a:cubicBezTo>
                <a:cubicBezTo>
                  <a:pt x="3654026" y="1732895"/>
                  <a:pt x="3427436" y="1910292"/>
                  <a:pt x="3187498" y="2098087"/>
                </a:cubicBezTo>
                <a:cubicBezTo>
                  <a:pt x="3143231" y="2132693"/>
                  <a:pt x="3097499" y="2168522"/>
                  <a:pt x="3051769" y="2204787"/>
                </a:cubicBezTo>
                <a:cubicBezTo>
                  <a:pt x="2642425" y="2529345"/>
                  <a:pt x="2343664" y="2742133"/>
                  <a:pt x="1936476" y="2742133"/>
                </a:cubicBezTo>
                <a:cubicBezTo>
                  <a:pt x="1316045" y="2742133"/>
                  <a:pt x="876647" y="2480932"/>
                  <a:pt x="467303" y="1868695"/>
                </a:cubicBezTo>
                <a:cubicBezTo>
                  <a:pt x="413736" y="1788559"/>
                  <a:pt x="361372" y="1715679"/>
                  <a:pt x="310732" y="1645244"/>
                </a:cubicBezTo>
                <a:cubicBezTo>
                  <a:pt x="100850" y="1353195"/>
                  <a:pt x="0" y="1201315"/>
                  <a:pt x="0" y="941251"/>
                </a:cubicBezTo>
                <a:cubicBezTo>
                  <a:pt x="0" y="683021"/>
                  <a:pt x="63214" y="427935"/>
                  <a:pt x="187749" y="183076"/>
                </a:cubicBezTo>
                <a:cubicBezTo>
                  <a:pt x="218215" y="123194"/>
                  <a:pt x="251953" y="64578"/>
                  <a:pt x="288888" y="7329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D4A9DCA-CD08-4326-A478-9ABDAC6904C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66319" y="0"/>
            <a:ext cx="3401415" cy="2440484"/>
          </a:xfrm>
          <a:custGeom>
            <a:avLst/>
            <a:gdLst>
              <a:gd name="connsiteX0" fmla="*/ 332917 w 3401415"/>
              <a:gd name="connsiteY0" fmla="*/ 0 h 2440484"/>
              <a:gd name="connsiteX1" fmla="*/ 3207137 w 3401415"/>
              <a:gd name="connsiteY1" fmla="*/ 0 h 2440484"/>
              <a:gd name="connsiteX2" fmla="*/ 3242654 w 3401415"/>
              <a:gd name="connsiteY2" fmla="*/ 74937 h 2440484"/>
              <a:gd name="connsiteX3" fmla="*/ 3401415 w 3401415"/>
              <a:gd name="connsiteY3" fmla="*/ 914184 h 2440484"/>
              <a:gd name="connsiteX4" fmla="*/ 3224702 w 3401415"/>
              <a:gd name="connsiteY4" fmla="*/ 1421888 h 2440484"/>
              <a:gd name="connsiteX5" fmla="*/ 2701498 w 3401415"/>
              <a:gd name="connsiteY5" fmla="*/ 1894635 h 2440484"/>
              <a:gd name="connsiteX6" fmla="*/ 2586463 w 3401415"/>
              <a:gd name="connsiteY6" fmla="*/ 1985068 h 2440484"/>
              <a:gd name="connsiteX7" fmla="*/ 1641219 w 3401415"/>
              <a:gd name="connsiteY7" fmla="*/ 2440484 h 2440484"/>
              <a:gd name="connsiteX8" fmla="*/ 396053 w 3401415"/>
              <a:gd name="connsiteY8" fmla="*/ 1700219 h 2440484"/>
              <a:gd name="connsiteX9" fmla="*/ 263354 w 3401415"/>
              <a:gd name="connsiteY9" fmla="*/ 1510839 h 2440484"/>
              <a:gd name="connsiteX10" fmla="*/ 0 w 3401415"/>
              <a:gd name="connsiteY10" fmla="*/ 914184 h 2440484"/>
              <a:gd name="connsiteX11" fmla="*/ 159122 w 3401415"/>
              <a:gd name="connsiteY11" fmla="*/ 271610 h 2440484"/>
              <a:gd name="connsiteX12" fmla="*/ 244841 w 3401415"/>
              <a:gd name="connsiteY12" fmla="*/ 122658 h 244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01415" h="2440484">
                <a:moveTo>
                  <a:pt x="332917" y="0"/>
                </a:moveTo>
                <a:lnTo>
                  <a:pt x="3207137" y="0"/>
                </a:lnTo>
                <a:lnTo>
                  <a:pt x="3242654" y="74937"/>
                </a:lnTo>
                <a:cubicBezTo>
                  <a:pt x="3346386" y="322243"/>
                  <a:pt x="3401415" y="608579"/>
                  <a:pt x="3401415" y="914184"/>
                </a:cubicBezTo>
                <a:cubicBezTo>
                  <a:pt x="3401415" y="1109268"/>
                  <a:pt x="3346890" y="1265837"/>
                  <a:pt x="3224702" y="1421888"/>
                </a:cubicBezTo>
                <a:cubicBezTo>
                  <a:pt x="3096894" y="1585125"/>
                  <a:pt x="2904852" y="1735475"/>
                  <a:pt x="2701498" y="1894635"/>
                </a:cubicBezTo>
                <a:cubicBezTo>
                  <a:pt x="2663980" y="1923966"/>
                  <a:pt x="2625221" y="1954332"/>
                  <a:pt x="2586463" y="1985068"/>
                </a:cubicBezTo>
                <a:cubicBezTo>
                  <a:pt x="2239532" y="2260140"/>
                  <a:pt x="1986324" y="2440484"/>
                  <a:pt x="1641219" y="2440484"/>
                </a:cubicBezTo>
                <a:cubicBezTo>
                  <a:pt x="1115386" y="2440484"/>
                  <a:pt x="742984" y="2219109"/>
                  <a:pt x="396053" y="1700219"/>
                </a:cubicBezTo>
                <a:cubicBezTo>
                  <a:pt x="350653" y="1632303"/>
                  <a:pt x="306273" y="1570535"/>
                  <a:pt x="263354" y="1510839"/>
                </a:cubicBezTo>
                <a:cubicBezTo>
                  <a:pt x="85473" y="1263318"/>
                  <a:pt x="0" y="1134597"/>
                  <a:pt x="0" y="914184"/>
                </a:cubicBezTo>
                <a:cubicBezTo>
                  <a:pt x="0" y="695327"/>
                  <a:pt x="53576" y="479135"/>
                  <a:pt x="159122" y="271610"/>
                </a:cubicBezTo>
                <a:cubicBezTo>
                  <a:pt x="184943" y="220858"/>
                  <a:pt x="213538" y="171179"/>
                  <a:pt x="244841" y="122658"/>
                </a:cubicBezTo>
                <a:close/>
              </a:path>
            </a:pathLst>
          </a:custGeom>
          <a:noFill/>
          <a:ln w="1587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FEB24D6D-151C-47FB-8FFE-984F0743DC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32490" y="0"/>
            <a:ext cx="4164597" cy="2817185"/>
          </a:xfrm>
          <a:custGeom>
            <a:avLst/>
            <a:gdLst>
              <a:gd name="connsiteX0" fmla="*/ 237339 w 4130517"/>
              <a:gd name="connsiteY0" fmla="*/ 0 h 2806419"/>
              <a:gd name="connsiteX1" fmla="*/ 3997489 w 4130517"/>
              <a:gd name="connsiteY1" fmla="*/ 0 h 2806419"/>
              <a:gd name="connsiteX2" fmla="*/ 4006148 w 4130517"/>
              <a:gd name="connsiteY2" fmla="*/ 24333 h 2806419"/>
              <a:gd name="connsiteX3" fmla="*/ 4130517 w 4130517"/>
              <a:gd name="connsiteY3" fmla="*/ 887307 h 2806419"/>
              <a:gd name="connsiteX4" fmla="*/ 3915925 w 4130517"/>
              <a:gd name="connsiteY4" fmla="*/ 1525677 h 2806419"/>
              <a:gd name="connsiteX5" fmla="*/ 3280571 w 4130517"/>
              <a:gd name="connsiteY5" fmla="*/ 2120090 h 2806419"/>
              <a:gd name="connsiteX6" fmla="*/ 3140878 w 4130517"/>
              <a:gd name="connsiteY6" fmla="*/ 2233796 h 2806419"/>
              <a:gd name="connsiteX7" fmla="*/ 1993019 w 4130517"/>
              <a:gd name="connsiteY7" fmla="*/ 2806419 h 2806419"/>
              <a:gd name="connsiteX8" fmla="*/ 480948 w 4130517"/>
              <a:gd name="connsiteY8" fmla="*/ 1875638 h 2806419"/>
              <a:gd name="connsiteX9" fmla="*/ 319805 w 4130517"/>
              <a:gd name="connsiteY9" fmla="*/ 1637519 h 2806419"/>
              <a:gd name="connsiteX10" fmla="*/ 0 w 4130517"/>
              <a:gd name="connsiteY10" fmla="*/ 887307 h 2806419"/>
              <a:gd name="connsiteX11" fmla="*/ 193231 w 4130517"/>
              <a:gd name="connsiteY11" fmla="*/ 79360 h 2806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30517" h="2806419">
                <a:moveTo>
                  <a:pt x="237339" y="0"/>
                </a:moveTo>
                <a:lnTo>
                  <a:pt x="3997489" y="0"/>
                </a:lnTo>
                <a:lnTo>
                  <a:pt x="4006148" y="24333"/>
                </a:lnTo>
                <a:cubicBezTo>
                  <a:pt x="4087750" y="288004"/>
                  <a:pt x="4130517" y="579903"/>
                  <a:pt x="4130517" y="887307"/>
                </a:cubicBezTo>
                <a:cubicBezTo>
                  <a:pt x="4130517" y="1132599"/>
                  <a:pt x="4064304" y="1329464"/>
                  <a:pt x="3915925" y="1525677"/>
                </a:cubicBezTo>
                <a:cubicBezTo>
                  <a:pt x="3760721" y="1730924"/>
                  <a:pt x="3527514" y="1919967"/>
                  <a:pt x="3280571" y="2120090"/>
                </a:cubicBezTo>
                <a:cubicBezTo>
                  <a:pt x="3235011" y="2156968"/>
                  <a:pt x="3187944" y="2195151"/>
                  <a:pt x="3140878" y="2233796"/>
                </a:cubicBezTo>
                <a:cubicBezTo>
                  <a:pt x="2719582" y="2579662"/>
                  <a:pt x="2412097" y="2806419"/>
                  <a:pt x="1993019" y="2806419"/>
                </a:cubicBezTo>
                <a:cubicBezTo>
                  <a:pt x="1354472" y="2806419"/>
                  <a:pt x="902244" y="2528070"/>
                  <a:pt x="480948" y="1875638"/>
                </a:cubicBezTo>
                <a:cubicBezTo>
                  <a:pt x="425816" y="1790244"/>
                  <a:pt x="371924" y="1712578"/>
                  <a:pt x="319805" y="1637519"/>
                </a:cubicBezTo>
                <a:cubicBezTo>
                  <a:pt x="103795" y="1326296"/>
                  <a:pt x="0" y="1164446"/>
                  <a:pt x="0" y="887307"/>
                </a:cubicBezTo>
                <a:cubicBezTo>
                  <a:pt x="0" y="612125"/>
                  <a:pt x="65060" y="340293"/>
                  <a:pt x="193231" y="79360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EB85EDFA-C3E9-456D-B330-A7119BFB29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24577" y="0"/>
            <a:ext cx="4389519" cy="2916937"/>
          </a:xfrm>
          <a:custGeom>
            <a:avLst/>
            <a:gdLst>
              <a:gd name="connsiteX0" fmla="*/ 208215 w 4389519"/>
              <a:gd name="connsiteY0" fmla="*/ 0 h 2916937"/>
              <a:gd name="connsiteX1" fmla="*/ 4284014 w 4389519"/>
              <a:gd name="connsiteY1" fmla="*/ 0 h 2916937"/>
              <a:gd name="connsiteX2" fmla="*/ 4335794 w 4389519"/>
              <a:gd name="connsiteY2" fmla="*/ 207911 h 2916937"/>
              <a:gd name="connsiteX3" fmla="*/ 4376420 w 4389519"/>
              <a:gd name="connsiteY3" fmla="*/ 1078865 h 2916937"/>
              <a:gd name="connsiteX4" fmla="*/ 4090147 w 4389519"/>
              <a:gd name="connsiteY4" fmla="*/ 1734728 h 2916937"/>
              <a:gd name="connsiteX5" fmla="*/ 3362552 w 4389519"/>
              <a:gd name="connsiteY5" fmla="*/ 2305097 h 2916937"/>
              <a:gd name="connsiteX6" fmla="*/ 3204152 w 4389519"/>
              <a:gd name="connsiteY6" fmla="*/ 2412521 h 2916937"/>
              <a:gd name="connsiteX7" fmla="*/ 1936072 w 4389519"/>
              <a:gd name="connsiteY7" fmla="*/ 2912360 h 2916937"/>
              <a:gd name="connsiteX8" fmla="*/ 421690 w 4389519"/>
              <a:gd name="connsiteY8" fmla="*/ 1787063 h 2916937"/>
              <a:gd name="connsiteX9" fmla="*/ 273167 w 4389519"/>
              <a:gd name="connsiteY9" fmla="*/ 1520080 h 2916937"/>
              <a:gd name="connsiteX10" fmla="*/ 4118 w 4389519"/>
              <a:gd name="connsiteY10" fmla="*/ 696338 h 2916937"/>
              <a:gd name="connsiteX11" fmla="*/ 175984 w 4389519"/>
              <a:gd name="connsiteY11" fmla="*/ 60381 h 2916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89519" h="2916937">
                <a:moveTo>
                  <a:pt x="208215" y="0"/>
                </a:moveTo>
                <a:lnTo>
                  <a:pt x="4284014" y="0"/>
                </a:lnTo>
                <a:lnTo>
                  <a:pt x="4335794" y="207911"/>
                </a:lnTo>
                <a:cubicBezTo>
                  <a:pt x="4388748" y="479686"/>
                  <a:pt x="4403109" y="773803"/>
                  <a:pt x="4376420" y="1078865"/>
                </a:cubicBezTo>
                <a:cubicBezTo>
                  <a:pt x="4353703" y="1338514"/>
                  <a:pt x="4265383" y="1540772"/>
                  <a:pt x="4090147" y="1734728"/>
                </a:cubicBezTo>
                <a:cubicBezTo>
                  <a:pt x="3906850" y="1937616"/>
                  <a:pt x="3642485" y="2116128"/>
                  <a:pt x="3362552" y="2305097"/>
                </a:cubicBezTo>
                <a:cubicBezTo>
                  <a:pt x="3310910" y="2339914"/>
                  <a:pt x="3257553" y="2375972"/>
                  <a:pt x="3204152" y="2412521"/>
                </a:cubicBezTo>
                <a:cubicBezTo>
                  <a:pt x="2726165" y="2739616"/>
                  <a:pt x="2379682" y="2951171"/>
                  <a:pt x="1936072" y="2912360"/>
                </a:cubicBezTo>
                <a:cubicBezTo>
                  <a:pt x="1260148" y="2853224"/>
                  <a:pt x="807225" y="2516700"/>
                  <a:pt x="421690" y="1787063"/>
                </a:cubicBezTo>
                <a:cubicBezTo>
                  <a:pt x="371240" y="1691563"/>
                  <a:pt x="321385" y="1604361"/>
                  <a:pt x="273167" y="1520080"/>
                </a:cubicBezTo>
                <a:cubicBezTo>
                  <a:pt x="73334" y="1170636"/>
                  <a:pt x="-21548" y="989700"/>
                  <a:pt x="4118" y="696338"/>
                </a:cubicBezTo>
                <a:cubicBezTo>
                  <a:pt x="23232" y="477870"/>
                  <a:pt x="80908" y="264786"/>
                  <a:pt x="175984" y="60381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B516F90C-A3AC-46E0-8029-8C20BB17A6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684496"/>
            <a:ext cx="4293360" cy="5181455"/>
          </a:xfrm>
          <a:custGeom>
            <a:avLst/>
            <a:gdLst>
              <a:gd name="connsiteX0" fmla="*/ 1155130 w 4174269"/>
              <a:gd name="connsiteY0" fmla="*/ 990 h 5181455"/>
              <a:gd name="connsiteX1" fmla="*/ 2396955 w 4174269"/>
              <a:gd name="connsiteY1" fmla="*/ 367328 h 5181455"/>
              <a:gd name="connsiteX2" fmla="*/ 3827960 w 4174269"/>
              <a:gd name="connsiteY2" fmla="*/ 4749328 h 5181455"/>
              <a:gd name="connsiteX3" fmla="*/ 3561502 w 4174269"/>
              <a:gd name="connsiteY3" fmla="*/ 5090948 h 5181455"/>
              <a:gd name="connsiteX4" fmla="*/ 3452726 w 4174269"/>
              <a:gd name="connsiteY4" fmla="*/ 5181455 h 5181455"/>
              <a:gd name="connsiteX5" fmla="*/ 0 w 4174269"/>
              <a:gd name="connsiteY5" fmla="*/ 5181455 h 5181455"/>
              <a:gd name="connsiteX6" fmla="*/ 0 w 4174269"/>
              <a:gd name="connsiteY6" fmla="*/ 251605 h 5181455"/>
              <a:gd name="connsiteX7" fmla="*/ 157396 w 4174269"/>
              <a:gd name="connsiteY7" fmla="*/ 182600 h 5181455"/>
              <a:gd name="connsiteX8" fmla="*/ 1155130 w 4174269"/>
              <a:gd name="connsiteY8" fmla="*/ 990 h 5181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74269" h="5181455">
                <a:moveTo>
                  <a:pt x="1155130" y="990"/>
                </a:moveTo>
                <a:cubicBezTo>
                  <a:pt x="1564667" y="12730"/>
                  <a:pt x="1984593" y="129250"/>
                  <a:pt x="2396955" y="367328"/>
                </a:cubicBezTo>
                <a:cubicBezTo>
                  <a:pt x="3871760" y="1218807"/>
                  <a:pt x="4678347" y="3276416"/>
                  <a:pt x="3827960" y="4749328"/>
                </a:cubicBezTo>
                <a:cubicBezTo>
                  <a:pt x="3748235" y="4887417"/>
                  <a:pt x="3658928" y="4998272"/>
                  <a:pt x="3561502" y="5090948"/>
                </a:cubicBezTo>
                <a:lnTo>
                  <a:pt x="3452726" y="5181455"/>
                </a:lnTo>
                <a:lnTo>
                  <a:pt x="0" y="5181455"/>
                </a:lnTo>
                <a:lnTo>
                  <a:pt x="0" y="251605"/>
                </a:lnTo>
                <a:lnTo>
                  <a:pt x="157396" y="182600"/>
                </a:lnTo>
                <a:cubicBezTo>
                  <a:pt x="475610" y="54980"/>
                  <a:pt x="811718" y="-8854"/>
                  <a:pt x="1155130" y="990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1CFD6E36-333B-4520-8313-396CCE682B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355238"/>
            <a:ext cx="4381339" cy="5510713"/>
          </a:xfrm>
          <a:custGeom>
            <a:avLst/>
            <a:gdLst>
              <a:gd name="connsiteX0" fmla="*/ 948905 w 4259808"/>
              <a:gd name="connsiteY0" fmla="*/ 1556 h 5510713"/>
              <a:gd name="connsiteX1" fmla="*/ 2304106 w 4259808"/>
              <a:gd name="connsiteY1" fmla="*/ 405867 h 5510713"/>
              <a:gd name="connsiteX2" fmla="*/ 3890982 w 4259808"/>
              <a:gd name="connsiteY2" fmla="*/ 5156588 h 5510713"/>
              <a:gd name="connsiteX3" fmla="*/ 3680329 w 4259808"/>
              <a:gd name="connsiteY3" fmla="*/ 5445948 h 5510713"/>
              <a:gd name="connsiteX4" fmla="*/ 3616504 w 4259808"/>
              <a:gd name="connsiteY4" fmla="*/ 5510713 h 5510713"/>
              <a:gd name="connsiteX5" fmla="*/ 0 w 4259808"/>
              <a:gd name="connsiteY5" fmla="*/ 5510713 h 5510713"/>
              <a:gd name="connsiteX6" fmla="*/ 0 w 4259808"/>
              <a:gd name="connsiteY6" fmla="*/ 144797 h 5510713"/>
              <a:gd name="connsiteX7" fmla="*/ 164164 w 4259808"/>
              <a:gd name="connsiteY7" fmla="*/ 92266 h 5510713"/>
              <a:gd name="connsiteX8" fmla="*/ 948905 w 4259808"/>
              <a:gd name="connsiteY8" fmla="*/ 1556 h 5510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59808" h="5510713">
                <a:moveTo>
                  <a:pt x="948905" y="1556"/>
                </a:moveTo>
                <a:cubicBezTo>
                  <a:pt x="1395136" y="16867"/>
                  <a:pt x="1853354" y="145625"/>
                  <a:pt x="2304106" y="405867"/>
                </a:cubicBezTo>
                <a:cubicBezTo>
                  <a:pt x="3916211" y="1336616"/>
                  <a:pt x="4808028" y="3568218"/>
                  <a:pt x="3890982" y="5156588"/>
                </a:cubicBezTo>
                <a:cubicBezTo>
                  <a:pt x="3826502" y="5268272"/>
                  <a:pt x="3756052" y="5363347"/>
                  <a:pt x="3680329" y="5445948"/>
                </a:cubicBezTo>
                <a:lnTo>
                  <a:pt x="3616504" y="5510713"/>
                </a:lnTo>
                <a:lnTo>
                  <a:pt x="0" y="5510713"/>
                </a:lnTo>
                <a:lnTo>
                  <a:pt x="0" y="144797"/>
                </a:lnTo>
                <a:lnTo>
                  <a:pt x="164164" y="92266"/>
                </a:lnTo>
                <a:cubicBezTo>
                  <a:pt x="418657" y="23914"/>
                  <a:pt x="681631" y="-7614"/>
                  <a:pt x="948905" y="1556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D0525857-3EAD-4969-9196-A890F8DE6CB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2155284"/>
            <a:ext cx="3807666" cy="4710667"/>
          </a:xfrm>
          <a:custGeom>
            <a:avLst/>
            <a:gdLst>
              <a:gd name="connsiteX0" fmla="*/ 1057511 w 3702048"/>
              <a:gd name="connsiteY0" fmla="*/ 1243 h 4710667"/>
              <a:gd name="connsiteX1" fmla="*/ 2139959 w 3702048"/>
              <a:gd name="connsiteY1" fmla="*/ 324180 h 4710667"/>
              <a:gd name="connsiteX2" fmla="*/ 3407455 w 3702048"/>
              <a:gd name="connsiteY2" fmla="*/ 4118750 h 4710667"/>
              <a:gd name="connsiteX3" fmla="*/ 2754080 w 3702048"/>
              <a:gd name="connsiteY3" fmla="*/ 4690965 h 4710667"/>
              <a:gd name="connsiteX4" fmla="*/ 2711405 w 3702048"/>
              <a:gd name="connsiteY4" fmla="*/ 4710667 h 4710667"/>
              <a:gd name="connsiteX5" fmla="*/ 0 w 3702048"/>
              <a:gd name="connsiteY5" fmla="*/ 4710667 h 4710667"/>
              <a:gd name="connsiteX6" fmla="*/ 0 w 3702048"/>
              <a:gd name="connsiteY6" fmla="*/ 239601 h 4710667"/>
              <a:gd name="connsiteX7" fmla="*/ 72857 w 3702048"/>
              <a:gd name="connsiteY7" fmla="*/ 203063 h 4710667"/>
              <a:gd name="connsiteX8" fmla="*/ 1057511 w 3702048"/>
              <a:gd name="connsiteY8" fmla="*/ 1243 h 4710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02048" h="4710667">
                <a:moveTo>
                  <a:pt x="1057511" y="1243"/>
                </a:moveTo>
                <a:cubicBezTo>
                  <a:pt x="1413932" y="13473"/>
                  <a:pt x="1779927" y="116316"/>
                  <a:pt x="2139959" y="324180"/>
                </a:cubicBezTo>
                <a:cubicBezTo>
                  <a:pt x="3427605" y="1067603"/>
                  <a:pt x="4139931" y="2850064"/>
                  <a:pt x="3407455" y="4118750"/>
                </a:cubicBezTo>
                <a:cubicBezTo>
                  <a:pt x="3235777" y="4416105"/>
                  <a:pt x="3011128" y="4566048"/>
                  <a:pt x="2754080" y="4690965"/>
                </a:cubicBezTo>
                <a:lnTo>
                  <a:pt x="2711405" y="4710667"/>
                </a:lnTo>
                <a:lnTo>
                  <a:pt x="0" y="4710667"/>
                </a:lnTo>
                <a:lnTo>
                  <a:pt x="0" y="239601"/>
                </a:lnTo>
                <a:lnTo>
                  <a:pt x="72857" y="203063"/>
                </a:lnTo>
                <a:cubicBezTo>
                  <a:pt x="383165" y="61024"/>
                  <a:pt x="715942" y="-10476"/>
                  <a:pt x="1057511" y="1243"/>
                </a:cubicBezTo>
                <a:close/>
              </a:path>
            </a:pathLst>
          </a:custGeom>
          <a:noFill/>
          <a:ln w="1587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EA385DF-E58A-4933-89FF-3F93F8CAEE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122942" y="0"/>
            <a:ext cx="4069058" cy="3547008"/>
            <a:chOff x="8122942" y="0"/>
            <a:chExt cx="4069058" cy="3547008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5EFF1FDE-82B1-467C-9F5C-8492F4107AF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22942" y="0"/>
              <a:ext cx="4069058" cy="3547008"/>
            </a:xfrm>
            <a:custGeom>
              <a:avLst/>
              <a:gdLst>
                <a:gd name="connsiteX0" fmla="*/ 305212 w 4069058"/>
                <a:gd name="connsiteY0" fmla="*/ 0 h 3547008"/>
                <a:gd name="connsiteX1" fmla="*/ 4069058 w 4069058"/>
                <a:gd name="connsiteY1" fmla="*/ 0 h 3547008"/>
                <a:gd name="connsiteX2" fmla="*/ 4069058 w 4069058"/>
                <a:gd name="connsiteY2" fmla="*/ 2865785 h 3547008"/>
                <a:gd name="connsiteX3" fmla="*/ 3996814 w 4069058"/>
                <a:gd name="connsiteY3" fmla="*/ 2947457 h 3547008"/>
                <a:gd name="connsiteX4" fmla="*/ 2732780 w 4069058"/>
                <a:gd name="connsiteY4" fmla="*/ 3541640 h 3547008"/>
                <a:gd name="connsiteX5" fmla="*/ 1317550 w 4069058"/>
                <a:gd name="connsiteY5" fmla="*/ 3015110 h 3547008"/>
                <a:gd name="connsiteX6" fmla="*/ 1140977 w 4069058"/>
                <a:gd name="connsiteY6" fmla="*/ 2901419 h 3547008"/>
                <a:gd name="connsiteX7" fmla="*/ 330269 w 4069058"/>
                <a:gd name="connsiteY7" fmla="*/ 2297252 h 3547008"/>
                <a:gd name="connsiteX8" fmla="*/ 13299 w 4069058"/>
                <a:gd name="connsiteY8" fmla="*/ 1599966 h 3547008"/>
                <a:gd name="connsiteX9" fmla="*/ 217457 w 4069058"/>
                <a:gd name="connsiteY9" fmla="*/ 178659 h 3547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69058" h="3547008">
                  <a:moveTo>
                    <a:pt x="305212" y="0"/>
                  </a:moveTo>
                  <a:lnTo>
                    <a:pt x="4069058" y="0"/>
                  </a:lnTo>
                  <a:lnTo>
                    <a:pt x="4069058" y="2865785"/>
                  </a:lnTo>
                  <a:lnTo>
                    <a:pt x="3996814" y="2947457"/>
                  </a:lnTo>
                  <a:cubicBezTo>
                    <a:pt x="3654887" y="3311545"/>
                    <a:pt x="3252443" y="3496175"/>
                    <a:pt x="2732780" y="3541640"/>
                  </a:cubicBezTo>
                  <a:cubicBezTo>
                    <a:pt x="2236701" y="3585041"/>
                    <a:pt x="1850359" y="3361306"/>
                    <a:pt x="1317550" y="3015110"/>
                  </a:cubicBezTo>
                  <a:cubicBezTo>
                    <a:pt x="1258026" y="2976425"/>
                    <a:pt x="1198546" y="2938265"/>
                    <a:pt x="1140977" y="2901419"/>
                  </a:cubicBezTo>
                  <a:cubicBezTo>
                    <a:pt x="828927" y="2701433"/>
                    <a:pt x="534230" y="2512513"/>
                    <a:pt x="330269" y="2297252"/>
                  </a:cubicBezTo>
                  <a:cubicBezTo>
                    <a:pt x="135278" y="2091465"/>
                    <a:pt x="37487" y="1876435"/>
                    <a:pt x="13299" y="1599966"/>
                  </a:cubicBezTo>
                  <a:cubicBezTo>
                    <a:pt x="-32170" y="1080250"/>
                    <a:pt x="39709" y="589889"/>
                    <a:pt x="217457" y="178659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8B73C1E-EDFD-431F-8713-8E7A48E291C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8319994" y="0"/>
              <a:ext cx="3872006" cy="3321595"/>
            </a:xfrm>
            <a:custGeom>
              <a:avLst/>
              <a:gdLst>
                <a:gd name="connsiteX0" fmla="*/ 3466434 w 3872006"/>
                <a:gd name="connsiteY0" fmla="*/ 0 h 3321595"/>
                <a:gd name="connsiteX1" fmla="*/ 65800 w 3872006"/>
                <a:gd name="connsiteY1" fmla="*/ 0 h 3321595"/>
                <a:gd name="connsiteX2" fmla="*/ 0 w 3872006"/>
                <a:gd name="connsiteY2" fmla="*/ 59511 h 3321595"/>
                <a:gd name="connsiteX3" fmla="*/ 0 w 3872006"/>
                <a:gd name="connsiteY3" fmla="*/ 2518435 h 3321595"/>
                <a:gd name="connsiteX4" fmla="*/ 80122 w 3872006"/>
                <a:gd name="connsiteY4" fmla="*/ 2618704 h 3321595"/>
                <a:gd name="connsiteX5" fmla="*/ 1549501 w 3872006"/>
                <a:gd name="connsiteY5" fmla="*/ 3321595 h 3321595"/>
                <a:gd name="connsiteX6" fmla="*/ 2796711 w 3872006"/>
                <a:gd name="connsiteY6" fmla="*/ 2749441 h 3321595"/>
                <a:gd name="connsiteX7" fmla="*/ 2948494 w 3872006"/>
                <a:gd name="connsiteY7" fmla="*/ 2635829 h 3321595"/>
                <a:gd name="connsiteX8" fmla="*/ 3638840 w 3872006"/>
                <a:gd name="connsiteY8" fmla="*/ 2041901 h 3321595"/>
                <a:gd name="connsiteX9" fmla="*/ 3872006 w 3872006"/>
                <a:gd name="connsiteY9" fmla="*/ 1404055 h 3321595"/>
                <a:gd name="connsiteX10" fmla="*/ 3467973 w 3872006"/>
                <a:gd name="connsiteY10" fmla="*/ 1974 h 3321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72006" h="3321595">
                  <a:moveTo>
                    <a:pt x="3466434" y="0"/>
                  </a:moveTo>
                  <a:lnTo>
                    <a:pt x="65800" y="0"/>
                  </a:lnTo>
                  <a:lnTo>
                    <a:pt x="0" y="59511"/>
                  </a:lnTo>
                  <a:lnTo>
                    <a:pt x="0" y="2518435"/>
                  </a:lnTo>
                  <a:lnTo>
                    <a:pt x="80122" y="2618704"/>
                  </a:lnTo>
                  <a:cubicBezTo>
                    <a:pt x="490323" y="3108658"/>
                    <a:pt x="942414" y="3321595"/>
                    <a:pt x="1549501" y="3321595"/>
                  </a:cubicBezTo>
                  <a:cubicBezTo>
                    <a:pt x="2004852" y="3321595"/>
                    <a:pt x="2338950" y="3095023"/>
                    <a:pt x="2796711" y="2749441"/>
                  </a:cubicBezTo>
                  <a:cubicBezTo>
                    <a:pt x="2847850" y="2710827"/>
                    <a:pt x="2898991" y="2672676"/>
                    <a:pt x="2948494" y="2635829"/>
                  </a:cubicBezTo>
                  <a:cubicBezTo>
                    <a:pt x="3216812" y="2435869"/>
                    <a:pt x="3470203" y="2246981"/>
                    <a:pt x="3638840" y="2041901"/>
                  </a:cubicBezTo>
                  <a:cubicBezTo>
                    <a:pt x="3800062" y="1845849"/>
                    <a:pt x="3872006" y="1649145"/>
                    <a:pt x="3872006" y="1404055"/>
                  </a:cubicBezTo>
                  <a:cubicBezTo>
                    <a:pt x="3872006" y="866538"/>
                    <a:pt x="3729694" y="376466"/>
                    <a:pt x="3467973" y="1974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75B7DBD8-99BB-42EA-9292-033600CE09E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8729240" y="9274"/>
              <a:ext cx="3462454" cy="3010961"/>
            </a:xfrm>
            <a:custGeom>
              <a:avLst/>
              <a:gdLst>
                <a:gd name="connsiteX0" fmla="*/ 2953507 w 3462454"/>
                <a:gd name="connsiteY0" fmla="*/ 0 h 3010961"/>
                <a:gd name="connsiteX1" fmla="*/ 477652 w 3462454"/>
                <a:gd name="connsiteY1" fmla="*/ 0 h 3010961"/>
                <a:gd name="connsiteX2" fmla="*/ 327396 w 3462454"/>
                <a:gd name="connsiteY2" fmla="*/ 113681 h 3010961"/>
                <a:gd name="connsiteX3" fmla="*/ 46554 w 3462454"/>
                <a:gd name="connsiteY3" fmla="*/ 391785 h 3010961"/>
                <a:gd name="connsiteX4" fmla="*/ 0 w 3462454"/>
                <a:gd name="connsiteY4" fmla="*/ 453516 h 3010961"/>
                <a:gd name="connsiteX5" fmla="*/ 0 w 3462454"/>
                <a:gd name="connsiteY5" fmla="*/ 2083461 h 3010961"/>
                <a:gd name="connsiteX6" fmla="*/ 26382 w 3462454"/>
                <a:gd name="connsiteY6" fmla="*/ 2118637 h 3010961"/>
                <a:gd name="connsiteX7" fmla="*/ 101620 w 3462454"/>
                <a:gd name="connsiteY7" fmla="*/ 2222744 h 3010961"/>
                <a:gd name="connsiteX8" fmla="*/ 1494064 w 3462454"/>
                <a:gd name="connsiteY8" fmla="*/ 3010961 h 3010961"/>
                <a:gd name="connsiteX9" fmla="*/ 2551110 w 3462454"/>
                <a:gd name="connsiteY9" fmla="*/ 2526044 h 3010961"/>
                <a:gd name="connsiteX10" fmla="*/ 2679751 w 3462454"/>
                <a:gd name="connsiteY10" fmla="*/ 2429754 h 3010961"/>
                <a:gd name="connsiteX11" fmla="*/ 3264840 w 3462454"/>
                <a:gd name="connsiteY11" fmla="*/ 1926383 h 3010961"/>
                <a:gd name="connsiteX12" fmla="*/ 3462454 w 3462454"/>
                <a:gd name="connsiteY12" fmla="*/ 1385790 h 3010961"/>
                <a:gd name="connsiteX13" fmla="*/ 3018820 w 3462454"/>
                <a:gd name="connsiteY13" fmla="*/ 67626 h 3010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62454" h="3010961">
                  <a:moveTo>
                    <a:pt x="2953507" y="0"/>
                  </a:moveTo>
                  <a:lnTo>
                    <a:pt x="477652" y="0"/>
                  </a:lnTo>
                  <a:lnTo>
                    <a:pt x="327396" y="113681"/>
                  </a:lnTo>
                  <a:cubicBezTo>
                    <a:pt x="222344" y="200626"/>
                    <a:pt x="128536" y="293564"/>
                    <a:pt x="46554" y="391785"/>
                  </a:cubicBezTo>
                  <a:lnTo>
                    <a:pt x="0" y="453516"/>
                  </a:lnTo>
                  <a:lnTo>
                    <a:pt x="0" y="2083461"/>
                  </a:lnTo>
                  <a:lnTo>
                    <a:pt x="26382" y="2118637"/>
                  </a:lnTo>
                  <a:cubicBezTo>
                    <a:pt x="51135" y="2152065"/>
                    <a:pt x="76235" y="2186586"/>
                    <a:pt x="101620" y="2222744"/>
                  </a:cubicBezTo>
                  <a:cubicBezTo>
                    <a:pt x="489585" y="2775245"/>
                    <a:pt x="906035" y="3010961"/>
                    <a:pt x="1494064" y="3010961"/>
                  </a:cubicBezTo>
                  <a:cubicBezTo>
                    <a:pt x="1879987" y="3010961"/>
                    <a:pt x="2163144" y="2818935"/>
                    <a:pt x="2551110" y="2526044"/>
                  </a:cubicBezTo>
                  <a:cubicBezTo>
                    <a:pt x="2594452" y="2493317"/>
                    <a:pt x="2637795" y="2460984"/>
                    <a:pt x="2679751" y="2429754"/>
                  </a:cubicBezTo>
                  <a:cubicBezTo>
                    <a:pt x="2907158" y="2260282"/>
                    <a:pt x="3121914" y="2100194"/>
                    <a:pt x="3264840" y="1926383"/>
                  </a:cubicBezTo>
                  <a:cubicBezTo>
                    <a:pt x="3401480" y="1760224"/>
                    <a:pt x="3462454" y="1593511"/>
                    <a:pt x="3462454" y="1385790"/>
                  </a:cubicBezTo>
                  <a:cubicBezTo>
                    <a:pt x="3462454" y="865148"/>
                    <a:pt x="3304918" y="397028"/>
                    <a:pt x="3018820" y="67626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2A25BC3F-79D7-496B-9CAD-9BC49095415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8243247" y="9274"/>
              <a:ext cx="3948447" cy="3411460"/>
            </a:xfrm>
            <a:custGeom>
              <a:avLst/>
              <a:gdLst>
                <a:gd name="connsiteX0" fmla="*/ 3564894 w 3904481"/>
                <a:gd name="connsiteY0" fmla="*/ 0 h 3411460"/>
                <a:gd name="connsiteX1" fmla="*/ 0 w 3904481"/>
                <a:gd name="connsiteY1" fmla="*/ 0 h 3411460"/>
                <a:gd name="connsiteX2" fmla="*/ 0 w 3904481"/>
                <a:gd name="connsiteY2" fmla="*/ 2659993 h 3411460"/>
                <a:gd name="connsiteX3" fmla="*/ 1876 w 3904481"/>
                <a:gd name="connsiteY3" fmla="*/ 2662425 h 3411460"/>
                <a:gd name="connsiteX4" fmla="*/ 1514161 w 3904481"/>
                <a:gd name="connsiteY4" fmla="*/ 3411460 h 3411460"/>
                <a:gd name="connsiteX5" fmla="*/ 2797788 w 3904481"/>
                <a:gd name="connsiteY5" fmla="*/ 2801744 h 3411460"/>
                <a:gd name="connsiteX6" fmla="*/ 2954004 w 3904481"/>
                <a:gd name="connsiteY6" fmla="*/ 2680673 h 3411460"/>
                <a:gd name="connsiteX7" fmla="*/ 3664508 w 3904481"/>
                <a:gd name="connsiteY7" fmla="*/ 2047754 h 3411460"/>
                <a:gd name="connsiteX8" fmla="*/ 3904481 w 3904481"/>
                <a:gd name="connsiteY8" fmla="*/ 1368033 h 3411460"/>
                <a:gd name="connsiteX9" fmla="*/ 3596499 w 3904481"/>
                <a:gd name="connsiteY9" fmla="*/ 52268 h 341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04481" h="3411460">
                  <a:moveTo>
                    <a:pt x="3564894" y="0"/>
                  </a:moveTo>
                  <a:lnTo>
                    <a:pt x="0" y="0"/>
                  </a:lnTo>
                  <a:lnTo>
                    <a:pt x="0" y="2659993"/>
                  </a:lnTo>
                  <a:lnTo>
                    <a:pt x="1876" y="2662425"/>
                  </a:lnTo>
                  <a:cubicBezTo>
                    <a:pt x="424055" y="3184544"/>
                    <a:pt x="889346" y="3411460"/>
                    <a:pt x="1514161" y="3411460"/>
                  </a:cubicBezTo>
                  <a:cubicBezTo>
                    <a:pt x="1982808" y="3411460"/>
                    <a:pt x="2326661" y="3170014"/>
                    <a:pt x="2797788" y="2801744"/>
                  </a:cubicBezTo>
                  <a:cubicBezTo>
                    <a:pt x="2850420" y="2760595"/>
                    <a:pt x="2903054" y="2719940"/>
                    <a:pt x="2954004" y="2680673"/>
                  </a:cubicBezTo>
                  <a:cubicBezTo>
                    <a:pt x="3230156" y="2467586"/>
                    <a:pt x="3490946" y="2266297"/>
                    <a:pt x="3664508" y="2047754"/>
                  </a:cubicBezTo>
                  <a:cubicBezTo>
                    <a:pt x="3830437" y="1838832"/>
                    <a:pt x="3904481" y="1629214"/>
                    <a:pt x="3904481" y="1368033"/>
                  </a:cubicBezTo>
                  <a:cubicBezTo>
                    <a:pt x="3904481" y="877057"/>
                    <a:pt x="3796872" y="423228"/>
                    <a:pt x="3596499" y="52268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4" name="Jednako 3">
            <a:extLst>
              <a:ext uri="{FF2B5EF4-FFF2-40B4-BE49-F238E27FC236}">
                <a16:creationId xmlns:a16="http://schemas.microsoft.com/office/drawing/2014/main" id="{ED752CCE-2485-4E8D-802A-40198DE98739}"/>
              </a:ext>
            </a:extLst>
          </p:cNvPr>
          <p:cNvSpPr/>
          <p:nvPr/>
        </p:nvSpPr>
        <p:spPr>
          <a:xfrm>
            <a:off x="2574248" y="1271724"/>
            <a:ext cx="6746938" cy="4099742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sp>
        <p:nvSpPr>
          <p:cNvPr id="2" name="TekstniOkvir 1">
            <a:extLst>
              <a:ext uri="{FF2B5EF4-FFF2-40B4-BE49-F238E27FC236}">
                <a16:creationId xmlns:a16="http://schemas.microsoft.com/office/drawing/2014/main" id="{66C73D5A-B588-46A0-9B48-AB2F953E475C}"/>
              </a:ext>
            </a:extLst>
          </p:cNvPr>
          <p:cNvSpPr txBox="1"/>
          <p:nvPr/>
        </p:nvSpPr>
        <p:spPr>
          <a:xfrm>
            <a:off x="312768" y="6082748"/>
            <a:ext cx="4598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/>
              <a:t>Kolegij: Praktične vježbe iz metodike</a:t>
            </a:r>
          </a:p>
          <a:p>
            <a:r>
              <a:rPr lang="hr-HR" sz="1600" dirty="0"/>
              <a:t>Studentica: Karla Pavlić</a:t>
            </a:r>
          </a:p>
        </p:txBody>
      </p:sp>
    </p:spTree>
    <p:extLst>
      <p:ext uri="{BB962C8B-B14F-4D97-AF65-F5344CB8AC3E}">
        <p14:creationId xmlns:p14="http://schemas.microsoft.com/office/powerpoint/2010/main" val="3251423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C312984-D7F9-4BF4-AD5B-8784C8717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TEORIJA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FAC7A83-91F3-42AE-A4C0-FAEC8CF345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dirty="0">
                <a:solidFill>
                  <a:srgbClr val="FF0000"/>
                </a:solidFill>
              </a:rPr>
              <a:t>JE LI STRATIFIKACIJA POŽELJNA I KORISNA?</a:t>
            </a:r>
          </a:p>
          <a:p>
            <a:endParaRPr lang="hr-H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b="1" dirty="0"/>
              <a:t>FUNKCIONALIZAM</a:t>
            </a:r>
            <a:r>
              <a:rPr lang="hr-HR" dirty="0"/>
              <a:t> – „</a:t>
            </a:r>
            <a:r>
              <a:rPr lang="hr-HR" dirty="0" err="1"/>
              <a:t>stratfikacija</a:t>
            </a:r>
            <a:r>
              <a:rPr lang="hr-HR" dirty="0"/>
              <a:t> je nužna i poticajna” (dodjeljivanje nagrada pojedinim poslovima) </a:t>
            </a:r>
            <a:r>
              <a:rPr lang="hr-HR" dirty="0">
                <a:sym typeface="Wingdings" panose="05000000000000000000" pitchFamily="2" charset="2"/>
              </a:rPr>
              <a:t> </a:t>
            </a:r>
            <a:r>
              <a:rPr lang="hr-HR" b="1" dirty="0">
                <a:sym typeface="Wingdings" panose="05000000000000000000" pitchFamily="2" charset="2"/>
              </a:rPr>
              <a:t>zašto?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b="1" dirty="0">
                <a:sym typeface="Wingdings" panose="05000000000000000000" pitchFamily="2" charset="2"/>
              </a:rPr>
              <a:t>KONFLIKTNA PERSPEKTIVA </a:t>
            </a:r>
            <a:r>
              <a:rPr lang="hr-HR" dirty="0">
                <a:sym typeface="Wingdings" panose="05000000000000000000" pitchFamily="2" charset="2"/>
              </a:rPr>
              <a:t>– „društvena raslojenost koristi nekim skupinama, a ne cijelom društvu” (pojedinci bez privilegija bogatstva i moći)</a:t>
            </a:r>
            <a:endParaRPr lang="hr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FEAE6719-9C8A-4801-98DF-8EE02976C28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756"/>
          <a:stretch/>
        </p:blipFill>
        <p:spPr>
          <a:xfrm>
            <a:off x="6305525" y="59975"/>
            <a:ext cx="2971800" cy="2109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260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1E9AC81-B07F-4DF8-99D0-F3C23F807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6975" y="1720148"/>
            <a:ext cx="8770571" cy="1345269"/>
          </a:xfrm>
        </p:spPr>
        <p:txBody>
          <a:bodyPr/>
          <a:lstStyle/>
          <a:p>
            <a:r>
              <a:rPr lang="hr-HR" dirty="0"/>
              <a:t>TKO JE U PRAVU?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2297EFE-C567-48EF-808E-89E901B298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6817" y="3207890"/>
            <a:ext cx="5208933" cy="2678560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3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situacije kad nagrade/kazne nisu povezane sa stvarnim uspjehom (npr. rasna diskriminacija, ekonomski monopol)</a:t>
            </a:r>
          </a:p>
        </p:txBody>
      </p:sp>
      <p:sp>
        <p:nvSpPr>
          <p:cNvPr id="4" name="Rezervirano mjesto sadržaja 2">
            <a:extLst>
              <a:ext uri="{FF2B5EF4-FFF2-40B4-BE49-F238E27FC236}">
                <a16:creationId xmlns:a16="http://schemas.microsoft.com/office/drawing/2014/main" id="{263428BC-3F24-4867-8AD8-801517EAF087}"/>
              </a:ext>
            </a:extLst>
          </p:cNvPr>
          <p:cNvSpPr txBox="1">
            <a:spLocks/>
          </p:cNvSpPr>
          <p:nvPr/>
        </p:nvSpPr>
        <p:spPr>
          <a:xfrm>
            <a:off x="1091980" y="3207890"/>
            <a:ext cx="3466768" cy="2678560"/>
          </a:xfrm>
          <a:prstGeom prst="rect">
            <a:avLst/>
          </a:prstGeom>
          <a:ln w="28575">
            <a:solidFill>
              <a:srgbClr val="00B050"/>
            </a:solidFill>
          </a:ln>
        </p:spPr>
        <p:txBody>
          <a:bodyPr vert="horz" lIns="109728" tIns="109728" rIns="109728" bIns="91440" rtlCol="0">
            <a:normAutofit/>
          </a:bodyPr>
          <a:lstStyle>
            <a:lvl1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800" b="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8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različite nagrade su motivacija pojedincu za rad i napredak (npr. ocjene, novac)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58856E91-498F-49F5-BCD3-95D3AFE21A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8748" y="35597"/>
            <a:ext cx="2790906" cy="2090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766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369676B-EB04-4ED9-A158-56549BA61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KAD ĆE MENI OVO TREBATI U ŽIVOTU?</a:t>
            </a: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0784E1DE-854D-4785-9813-9DF2DEAFE046}"/>
              </a:ext>
            </a:extLst>
          </p:cNvPr>
          <p:cNvSpPr txBox="1"/>
          <p:nvPr/>
        </p:nvSpPr>
        <p:spPr>
          <a:xfrm>
            <a:off x="2472690" y="2404643"/>
            <a:ext cx="8442960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r-HR" sz="2800" dirty="0"/>
              <a:t>Ponovimo! </a:t>
            </a:r>
          </a:p>
          <a:p>
            <a:pPr algn="ctr">
              <a:lnSpc>
                <a:spcPct val="150000"/>
              </a:lnSpc>
            </a:pPr>
            <a:endParaRPr lang="hr-HR" sz="2800" dirty="0"/>
          </a:p>
          <a:p>
            <a:pPr algn="ctr">
              <a:lnSpc>
                <a:spcPct val="150000"/>
              </a:lnSpc>
            </a:pPr>
            <a:r>
              <a:rPr lang="hr-HR" sz="2800" dirty="0"/>
              <a:t>Kratak zadatak!</a:t>
            </a:r>
          </a:p>
          <a:p>
            <a:pPr marL="342900" indent="-342900" algn="ctr">
              <a:lnSpc>
                <a:spcPct val="150000"/>
              </a:lnSpc>
              <a:buAutoNum type="arabicPeriod"/>
            </a:pPr>
            <a:r>
              <a:rPr lang="hr-HR" sz="2800" b="1" dirty="0"/>
              <a:t>Primjer prikaza društvene stratifikacije u filmu/seriji/animiranom filmu</a:t>
            </a:r>
          </a:p>
        </p:txBody>
      </p:sp>
    </p:spTree>
    <p:extLst>
      <p:ext uri="{BB962C8B-B14F-4D97-AF65-F5344CB8AC3E}">
        <p14:creationId xmlns:p14="http://schemas.microsoft.com/office/powerpoint/2010/main" val="331655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Jednako 3">
            <a:extLst>
              <a:ext uri="{FF2B5EF4-FFF2-40B4-BE49-F238E27FC236}">
                <a16:creationId xmlns:a16="http://schemas.microsoft.com/office/drawing/2014/main" id="{ED752CCE-2485-4E8D-802A-40198DE98739}"/>
              </a:ext>
            </a:extLst>
          </p:cNvPr>
          <p:cNvSpPr/>
          <p:nvPr/>
        </p:nvSpPr>
        <p:spPr>
          <a:xfrm>
            <a:off x="2574248" y="1271724"/>
            <a:ext cx="6746938" cy="4099742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sp>
        <p:nvSpPr>
          <p:cNvPr id="2" name="Nije jednako 1">
            <a:extLst>
              <a:ext uri="{FF2B5EF4-FFF2-40B4-BE49-F238E27FC236}">
                <a16:creationId xmlns:a16="http://schemas.microsoft.com/office/drawing/2014/main" id="{68CE4E13-955C-425C-BABC-C342C50BCE83}"/>
              </a:ext>
            </a:extLst>
          </p:cNvPr>
          <p:cNvSpPr/>
          <p:nvPr/>
        </p:nvSpPr>
        <p:spPr>
          <a:xfrm>
            <a:off x="2574248" y="1271724"/>
            <a:ext cx="6746938" cy="4032276"/>
          </a:xfrm>
          <a:prstGeom prst="mathNot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646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DFB56C9-2818-4A5B-A221-F52E627D6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876" y="660432"/>
            <a:ext cx="7081742" cy="1345269"/>
          </a:xfrm>
        </p:spPr>
        <p:txBody>
          <a:bodyPr/>
          <a:lstStyle/>
          <a:p>
            <a:r>
              <a:rPr lang="hr-HR" dirty="0">
                <a:solidFill>
                  <a:srgbClr val="FF0000"/>
                </a:solidFill>
              </a:rPr>
              <a:t>DRUŠTVENE NEJEDNAKOSTI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D7E1D85-5C92-4003-9AC6-5DA87B92B8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184" y="2806288"/>
            <a:ext cx="6852236" cy="3698660"/>
          </a:xfrm>
        </p:spPr>
        <p:txBody>
          <a:bodyPr>
            <a:norm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r-HR" b="1" dirty="0"/>
              <a:t>Biološke</a:t>
            </a:r>
            <a:r>
              <a:rPr lang="hr-HR" dirty="0"/>
              <a:t> nejednakosti – dešnjaci/ljevaci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r-HR" b="1" dirty="0"/>
              <a:t>Fizičke</a:t>
            </a:r>
            <a:r>
              <a:rPr lang="hr-HR" dirty="0"/>
              <a:t> nejednakosti – visoki/niski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r-HR" b="1" dirty="0"/>
              <a:t>Geografske</a:t>
            </a:r>
            <a:r>
              <a:rPr lang="hr-HR" dirty="0"/>
              <a:t> nejednakosti – otočani/kontinentalci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r-HR" b="1" dirty="0"/>
              <a:t>Statusne</a:t>
            </a:r>
            <a:r>
              <a:rPr lang="hr-HR" dirty="0"/>
              <a:t> nejednakosti – razlika u obrazovanju</a:t>
            </a:r>
          </a:p>
        </p:txBody>
      </p:sp>
      <p:pic>
        <p:nvPicPr>
          <p:cNvPr id="1028" name="Picture 4" descr="25 Memes That Will Only Be Funny To Short People.">
            <a:extLst>
              <a:ext uri="{FF2B5EF4-FFF2-40B4-BE49-F238E27FC236}">
                <a16:creationId xmlns:a16="http://schemas.microsoft.com/office/drawing/2014/main" id="{68733BE5-7424-4A50-981F-483AE71CA9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8522" y="2975170"/>
            <a:ext cx="3724058" cy="3360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34747A67-D7DB-40FF-B917-9F6E9E669154}"/>
              </a:ext>
            </a:extLst>
          </p:cNvPr>
          <p:cNvSpPr txBox="1"/>
          <p:nvPr/>
        </p:nvSpPr>
        <p:spPr>
          <a:xfrm>
            <a:off x="8055251" y="6338651"/>
            <a:ext cx="238746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900" dirty="0"/>
              <a:t>Izvor:</a:t>
            </a:r>
            <a:r>
              <a:rPr lang="hr-HR" sz="800" dirty="0"/>
              <a:t> </a:t>
            </a:r>
            <a:r>
              <a:rPr lang="hr-HR" sz="900" dirty="0"/>
              <a:t>https://www.pinterest.com/pin/183592122294998407/</a:t>
            </a:r>
          </a:p>
        </p:txBody>
      </p:sp>
      <p:pic>
        <p:nvPicPr>
          <p:cNvPr id="1030" name="Picture 6" descr="Turn Left: 12 Memes for Lefties So True They're Funny | Left handed  problems, Left handed memes, Left handed facts">
            <a:extLst>
              <a:ext uri="{FF2B5EF4-FFF2-40B4-BE49-F238E27FC236}">
                <a16:creationId xmlns:a16="http://schemas.microsoft.com/office/drawing/2014/main" id="{2EFD5635-017F-41B0-A5E6-D7D86BF255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0618" y="118417"/>
            <a:ext cx="2579866" cy="2758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id="{0EF84DD3-DB4F-48AE-8DE0-49FB2F2D6658}"/>
              </a:ext>
            </a:extLst>
          </p:cNvPr>
          <p:cNvSpPr txBox="1"/>
          <p:nvPr/>
        </p:nvSpPr>
        <p:spPr>
          <a:xfrm>
            <a:off x="10760591" y="268017"/>
            <a:ext cx="119373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900" dirty="0"/>
              <a:t>Izvor:</a:t>
            </a:r>
            <a:r>
              <a:rPr lang="hr-HR" sz="800" dirty="0"/>
              <a:t> </a:t>
            </a:r>
            <a:r>
              <a:rPr lang="hr-HR" sz="900" dirty="0"/>
              <a:t>https://www.pinterest.com/pin/471681760965412855/</a:t>
            </a:r>
          </a:p>
        </p:txBody>
      </p:sp>
    </p:spTree>
    <p:extLst>
      <p:ext uri="{BB962C8B-B14F-4D97-AF65-F5344CB8AC3E}">
        <p14:creationId xmlns:p14="http://schemas.microsoft.com/office/powerpoint/2010/main" val="3241925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8F3AE31-13B4-4AC4-A5D3-C226469D0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0530" y="4909637"/>
            <a:ext cx="3208351" cy="1345269"/>
          </a:xfrm>
        </p:spPr>
        <p:txBody>
          <a:bodyPr/>
          <a:lstStyle/>
          <a:p>
            <a:r>
              <a:rPr lang="hr-HR" dirty="0"/>
              <a:t>nejednakost </a:t>
            </a:r>
          </a:p>
        </p:txBody>
      </p:sp>
      <p:sp>
        <p:nvSpPr>
          <p:cNvPr id="4" name="Naslov 1">
            <a:extLst>
              <a:ext uri="{FF2B5EF4-FFF2-40B4-BE49-F238E27FC236}">
                <a16:creationId xmlns:a16="http://schemas.microsoft.com/office/drawing/2014/main" id="{4E065D75-626D-4809-998E-71C5576A76F2}"/>
              </a:ext>
            </a:extLst>
          </p:cNvPr>
          <p:cNvSpPr txBox="1">
            <a:spLocks/>
          </p:cNvSpPr>
          <p:nvPr/>
        </p:nvSpPr>
        <p:spPr>
          <a:xfrm>
            <a:off x="7263121" y="4909637"/>
            <a:ext cx="4010108" cy="1345269"/>
          </a:xfrm>
          <a:prstGeom prst="rect">
            <a:avLst/>
          </a:prstGeom>
        </p:spPr>
        <p:txBody>
          <a:bodyPr vert="horz" lIns="109728" tIns="109728" rIns="109728" bIns="91440" rtlCol="0" anchor="b">
            <a:normAutofit fontScale="92500"/>
          </a:bodyPr>
          <a:lstStyle>
            <a:lvl1pPr algn="l" defTabSz="914400" rtl="0" eaLnBrk="1" latinLnBrk="0" hangingPunct="1">
              <a:lnSpc>
                <a:spcPct val="130000"/>
              </a:lnSpc>
              <a:spcBef>
                <a:spcPct val="0"/>
              </a:spcBef>
              <a:buNone/>
              <a:defRPr sz="3200" b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dirty="0"/>
              <a:t>neravnopravnost</a:t>
            </a:r>
          </a:p>
        </p:txBody>
      </p:sp>
      <p:sp>
        <p:nvSpPr>
          <p:cNvPr id="6" name="Naslov 1">
            <a:extLst>
              <a:ext uri="{FF2B5EF4-FFF2-40B4-BE49-F238E27FC236}">
                <a16:creationId xmlns:a16="http://schemas.microsoft.com/office/drawing/2014/main" id="{C5826791-D3EF-4E7A-B6BD-0A1E58199FB2}"/>
              </a:ext>
            </a:extLst>
          </p:cNvPr>
          <p:cNvSpPr txBox="1">
            <a:spLocks/>
          </p:cNvSpPr>
          <p:nvPr/>
        </p:nvSpPr>
        <p:spPr>
          <a:xfrm>
            <a:off x="1865632" y="3291476"/>
            <a:ext cx="3208351" cy="1345269"/>
          </a:xfrm>
          <a:prstGeom prst="rect">
            <a:avLst/>
          </a:prstGeom>
        </p:spPr>
        <p:txBody>
          <a:bodyPr vert="horz" lIns="109728" tIns="109728" rIns="109728" bIns="91440" rtlCol="0" anchor="b">
            <a:normAutofit/>
          </a:bodyPr>
          <a:lstStyle>
            <a:lvl1pPr algn="l" defTabSz="914400" rtl="0" eaLnBrk="1" latinLnBrk="0" hangingPunct="1">
              <a:lnSpc>
                <a:spcPct val="130000"/>
              </a:lnSpc>
              <a:spcBef>
                <a:spcPct val="0"/>
              </a:spcBef>
              <a:buNone/>
              <a:defRPr sz="3200" b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dirty="0"/>
              <a:t>jednakost</a:t>
            </a:r>
          </a:p>
        </p:txBody>
      </p:sp>
      <p:sp>
        <p:nvSpPr>
          <p:cNvPr id="8" name="Naslov 1">
            <a:extLst>
              <a:ext uri="{FF2B5EF4-FFF2-40B4-BE49-F238E27FC236}">
                <a16:creationId xmlns:a16="http://schemas.microsoft.com/office/drawing/2014/main" id="{2691B298-478B-47D8-9527-1243189ADA76}"/>
              </a:ext>
            </a:extLst>
          </p:cNvPr>
          <p:cNvSpPr txBox="1">
            <a:spLocks/>
          </p:cNvSpPr>
          <p:nvPr/>
        </p:nvSpPr>
        <p:spPr>
          <a:xfrm>
            <a:off x="7256440" y="3291475"/>
            <a:ext cx="3784821" cy="1345269"/>
          </a:xfrm>
          <a:prstGeom prst="rect">
            <a:avLst/>
          </a:prstGeom>
        </p:spPr>
        <p:txBody>
          <a:bodyPr vert="horz" lIns="109728" tIns="109728" rIns="109728" bIns="91440" rtlCol="0" anchor="b">
            <a:normAutofit/>
          </a:bodyPr>
          <a:lstStyle>
            <a:lvl1pPr algn="l" defTabSz="914400" rtl="0" eaLnBrk="1" latinLnBrk="0" hangingPunct="1">
              <a:lnSpc>
                <a:spcPct val="130000"/>
              </a:lnSpc>
              <a:spcBef>
                <a:spcPct val="0"/>
              </a:spcBef>
              <a:buNone/>
              <a:defRPr sz="3200" b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dirty="0"/>
              <a:t>ravnopravnost</a:t>
            </a:r>
          </a:p>
        </p:txBody>
      </p:sp>
      <p:sp>
        <p:nvSpPr>
          <p:cNvPr id="10" name="Nije jednako 9">
            <a:extLst>
              <a:ext uri="{FF2B5EF4-FFF2-40B4-BE49-F238E27FC236}">
                <a16:creationId xmlns:a16="http://schemas.microsoft.com/office/drawing/2014/main" id="{7BEC253C-916D-49F8-9373-22EA59D1F217}"/>
              </a:ext>
            </a:extLst>
          </p:cNvPr>
          <p:cNvSpPr/>
          <p:nvPr/>
        </p:nvSpPr>
        <p:spPr>
          <a:xfrm>
            <a:off x="5073983" y="3838484"/>
            <a:ext cx="1812222" cy="798261"/>
          </a:xfrm>
          <a:prstGeom prst="mathNot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12" name="Nije jednako 11">
            <a:extLst>
              <a:ext uri="{FF2B5EF4-FFF2-40B4-BE49-F238E27FC236}">
                <a16:creationId xmlns:a16="http://schemas.microsoft.com/office/drawing/2014/main" id="{0BC072D2-2529-4C37-962C-DEC7B140A275}"/>
              </a:ext>
            </a:extLst>
          </p:cNvPr>
          <p:cNvSpPr/>
          <p:nvPr/>
        </p:nvSpPr>
        <p:spPr>
          <a:xfrm>
            <a:off x="5095696" y="5456645"/>
            <a:ext cx="1812221" cy="798261"/>
          </a:xfrm>
          <a:prstGeom prst="mathNot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pic>
        <p:nvPicPr>
          <p:cNvPr id="24" name="Slika 23">
            <a:extLst>
              <a:ext uri="{FF2B5EF4-FFF2-40B4-BE49-F238E27FC236}">
                <a16:creationId xmlns:a16="http://schemas.microsoft.com/office/drawing/2014/main" id="{EF40C8C2-0885-4F3A-99AE-57C289653B5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18" b="31123"/>
          <a:stretch/>
        </p:blipFill>
        <p:spPr>
          <a:xfrm>
            <a:off x="232196" y="180201"/>
            <a:ext cx="2519467" cy="2397731"/>
          </a:xfrm>
          <a:prstGeom prst="rect">
            <a:avLst/>
          </a:prstGeom>
        </p:spPr>
      </p:pic>
      <p:pic>
        <p:nvPicPr>
          <p:cNvPr id="26" name="Slika 25">
            <a:extLst>
              <a:ext uri="{FF2B5EF4-FFF2-40B4-BE49-F238E27FC236}">
                <a16:creationId xmlns:a16="http://schemas.microsoft.com/office/drawing/2014/main" id="{C4FC93DF-C316-4A1E-87FC-1D2ABC11FB5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09" t="36386" r="17218" b="21899"/>
          <a:stretch/>
        </p:blipFill>
        <p:spPr>
          <a:xfrm>
            <a:off x="3078017" y="180201"/>
            <a:ext cx="2686407" cy="2395417"/>
          </a:xfrm>
          <a:prstGeom prst="rect">
            <a:avLst/>
          </a:prstGeom>
        </p:spPr>
      </p:pic>
      <p:pic>
        <p:nvPicPr>
          <p:cNvPr id="28" name="Slika 27">
            <a:extLst>
              <a:ext uri="{FF2B5EF4-FFF2-40B4-BE49-F238E27FC236}">
                <a16:creationId xmlns:a16="http://schemas.microsoft.com/office/drawing/2014/main" id="{A707B398-570B-4633-A1C2-B616BD5F4B4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68" t="5554" b="26213"/>
          <a:stretch/>
        </p:blipFill>
        <p:spPr>
          <a:xfrm>
            <a:off x="6255414" y="155376"/>
            <a:ext cx="2519467" cy="2445066"/>
          </a:xfrm>
          <a:prstGeom prst="rect">
            <a:avLst/>
          </a:prstGeom>
        </p:spPr>
      </p:pic>
      <p:pic>
        <p:nvPicPr>
          <p:cNvPr id="30" name="Slika 29">
            <a:extLst>
              <a:ext uri="{FF2B5EF4-FFF2-40B4-BE49-F238E27FC236}">
                <a16:creationId xmlns:a16="http://schemas.microsoft.com/office/drawing/2014/main" id="{F267F831-70BD-4B4F-ADC7-400CB9F1CAB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04" t="8794" r="10351" b="30532"/>
          <a:stretch/>
        </p:blipFill>
        <p:spPr>
          <a:xfrm>
            <a:off x="9087181" y="180201"/>
            <a:ext cx="2872623" cy="2445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252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8" grpId="0"/>
      <p:bldP spid="10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58E5D6E-8931-463C-A9D8-B304891597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2519" y="152172"/>
            <a:ext cx="8770571" cy="2007933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b="1" dirty="0"/>
              <a:t>DRUŠTVENA NEJEDNAKOST </a:t>
            </a:r>
            <a:r>
              <a:rPr lang="hr-HR" dirty="0"/>
              <a:t>-&gt; </a:t>
            </a:r>
            <a:r>
              <a:rPr lang="hr-HR" sz="1600" dirty="0"/>
              <a:t>razlike</a:t>
            </a:r>
            <a:r>
              <a:rPr lang="hr-HR" dirty="0"/>
              <a:t> između ljudi (npr. zidari/pekari; Ličani/Dalmatinci)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b="1" dirty="0">
                <a:solidFill>
                  <a:srgbClr val="FF0000"/>
                </a:solidFill>
              </a:rPr>
              <a:t>Problem – manjina bogata, većina prosječna (ili siromašna)</a:t>
            </a: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CADD19F4-4EAB-4B69-A3F6-831E7683E39E}"/>
              </a:ext>
            </a:extLst>
          </p:cNvPr>
          <p:cNvSpPr txBox="1"/>
          <p:nvPr/>
        </p:nvSpPr>
        <p:spPr>
          <a:xfrm>
            <a:off x="2327986" y="4341357"/>
            <a:ext cx="7851914" cy="2159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hr-H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DRUŠTVENA STRATIFIKACIJA </a:t>
            </a:r>
          </a:p>
          <a:p>
            <a:pPr algn="ctr">
              <a:lnSpc>
                <a:spcPct val="200000"/>
              </a:lnSpc>
            </a:pPr>
            <a:r>
              <a:rPr lang="hr-H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DRUŠTVENA SLOJEVITOST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7211943D-E01F-4C5F-8EBE-26C8E9D7001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260" y="1690543"/>
            <a:ext cx="4439479" cy="3007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172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D07D558-C25B-4EF8-9581-5F6C525108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701" y="1239079"/>
            <a:ext cx="7634577" cy="5618921"/>
          </a:xfrm>
        </p:spPr>
        <p:txBody>
          <a:bodyPr>
            <a:normAutofit fontScale="92500"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r-HR" sz="2400" b="1" dirty="0">
                <a:solidFill>
                  <a:srgbClr val="FF0000"/>
                </a:solidFill>
              </a:rPr>
              <a:t>DRUŠTVENA STRATIFIKACIJA (SLOJEVITOST) </a:t>
            </a:r>
            <a:r>
              <a:rPr lang="hr-HR" sz="2400" b="1" dirty="0"/>
              <a:t>– trajni oblik nejednakosti koji se odnosi na društvene skupine koje su hijerarhijski poredane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r-HR" sz="2400" b="1" u="sng" dirty="0"/>
              <a:t>Hijerarhija?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r-HR" sz="2400" b="1" dirty="0">
                <a:solidFill>
                  <a:srgbClr val="FF0000"/>
                </a:solidFill>
              </a:rPr>
              <a:t>Razlog (u pravilu) </a:t>
            </a:r>
            <a:r>
              <a:rPr lang="hr-HR" sz="2400" dirty="0"/>
              <a:t>– nejednako bogatstvo, moć, ugled...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8CF287E3-B2F9-4484-B0CD-F32AE55E8B3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850"/>
          <a:stretch/>
        </p:blipFill>
        <p:spPr>
          <a:xfrm>
            <a:off x="7792278" y="2256482"/>
            <a:ext cx="4205735" cy="3981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020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>
            <a:extLst>
              <a:ext uri="{FF2B5EF4-FFF2-40B4-BE49-F238E27FC236}">
                <a16:creationId xmlns:a16="http://schemas.microsoft.com/office/drawing/2014/main" id="{0A1F586C-0D10-4D5B-80B3-4DC502042A4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456" y="238537"/>
            <a:ext cx="4572239" cy="3048159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21BE46AA-680F-4B0D-86A1-E1858149096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456" y="3429000"/>
            <a:ext cx="4572239" cy="3028119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E81C55CF-E9B9-4F0B-98E0-F2813A14597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5162" y="235556"/>
            <a:ext cx="4999382" cy="3048159"/>
          </a:xfrm>
          <a:prstGeom prst="rect">
            <a:avLst/>
          </a:prstGeom>
        </p:spPr>
      </p:pic>
      <p:pic>
        <p:nvPicPr>
          <p:cNvPr id="2050" name="Picture 2" descr="HRVATI VOLE STRANKE Više od deset posto građana članovi su jedne od stranaka">
            <a:extLst>
              <a:ext uri="{FF2B5EF4-FFF2-40B4-BE49-F238E27FC236}">
                <a16:creationId xmlns:a16="http://schemas.microsoft.com/office/drawing/2014/main" id="{2C2F7C78-F4FC-45D7-834F-55EA217D9D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9875" y="3531304"/>
            <a:ext cx="5224669" cy="2925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kstniOkvir 13">
            <a:extLst>
              <a:ext uri="{FF2B5EF4-FFF2-40B4-BE49-F238E27FC236}">
                <a16:creationId xmlns:a16="http://schemas.microsoft.com/office/drawing/2014/main" id="{264790BF-D1F8-4673-A43D-43DB7265194E}"/>
              </a:ext>
            </a:extLst>
          </p:cNvPr>
          <p:cNvSpPr txBox="1"/>
          <p:nvPr/>
        </p:nvSpPr>
        <p:spPr>
          <a:xfrm>
            <a:off x="8134350" y="6520042"/>
            <a:ext cx="2305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Izvor: direktno.hr</a:t>
            </a:r>
          </a:p>
        </p:txBody>
      </p:sp>
      <p:sp>
        <p:nvSpPr>
          <p:cNvPr id="2" name="TekstniOkvir 1">
            <a:extLst>
              <a:ext uri="{FF2B5EF4-FFF2-40B4-BE49-F238E27FC236}">
                <a16:creationId xmlns:a16="http://schemas.microsoft.com/office/drawing/2014/main" id="{6FEEF4A8-4A38-4B12-976A-D17AA28EF2A8}"/>
              </a:ext>
            </a:extLst>
          </p:cNvPr>
          <p:cNvSpPr txBox="1"/>
          <p:nvPr/>
        </p:nvSpPr>
        <p:spPr>
          <a:xfrm>
            <a:off x="5158766" y="3222844"/>
            <a:ext cx="1672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PRIMJERI!</a:t>
            </a:r>
          </a:p>
        </p:txBody>
      </p:sp>
    </p:spTree>
    <p:extLst>
      <p:ext uri="{BB962C8B-B14F-4D97-AF65-F5344CB8AC3E}">
        <p14:creationId xmlns:p14="http://schemas.microsoft.com/office/powerpoint/2010/main" val="3449245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BE85972-B035-4198-8F4D-DF4BAE741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>
                <a:solidFill>
                  <a:srgbClr val="FF0000"/>
                </a:solidFill>
              </a:rPr>
              <a:t>Karakteristike društvene stratifikacije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A5B4389-CD27-427A-A668-D9C6E9BD2F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1429" y="2391789"/>
            <a:ext cx="8770571" cy="3651504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b="1" dirty="0"/>
              <a:t>Hijerarhijski odnos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b="1" dirty="0"/>
              <a:t>Postoji u malim grupama i organizacijama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/>
              <a:t>To je obilježje društva, </a:t>
            </a:r>
            <a:r>
              <a:rPr lang="hr-HR" sz="2000" b="1" dirty="0"/>
              <a:t>NE</a:t>
            </a:r>
            <a:r>
              <a:rPr lang="hr-HR" sz="2000" dirty="0"/>
              <a:t> pojedinca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b="1" dirty="0"/>
              <a:t>Stabilna i postojana </a:t>
            </a:r>
            <a:r>
              <a:rPr lang="hr-HR" sz="2000" dirty="0"/>
              <a:t>(često rezultat povijesnih procesa!)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b="1" dirty="0"/>
              <a:t>Vjerovanja i ideologije </a:t>
            </a:r>
            <a:r>
              <a:rPr lang="hr-HR" sz="2000" dirty="0"/>
              <a:t>često opravdavaju i objašnjavaju podjele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F6AD4CAD-FC66-4ADE-906E-FEA068C6ECE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21" y="2292626"/>
            <a:ext cx="2857429" cy="4280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340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40E52686-C439-44F6-A377-715D346B30E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64" y="195469"/>
            <a:ext cx="4964406" cy="3339846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47B501F1-A5A7-4439-96DE-DB84B09919AF}"/>
              </a:ext>
            </a:extLst>
          </p:cNvPr>
          <p:cNvSpPr txBox="1"/>
          <p:nvPr/>
        </p:nvSpPr>
        <p:spPr>
          <a:xfrm>
            <a:off x="672550" y="480690"/>
            <a:ext cx="401541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b="1" dirty="0">
                <a:solidFill>
                  <a:srgbClr val="FF0000"/>
                </a:solidFill>
              </a:rPr>
              <a:t>ROBOVLASNIŠTVO </a:t>
            </a:r>
            <a:r>
              <a:rPr lang="hr-HR" b="1" dirty="0">
                <a:solidFill>
                  <a:srgbClr val="FF0000"/>
                </a:solidFill>
                <a:sym typeface="Wingdings" panose="05000000000000000000" pitchFamily="2" charset="2"/>
              </a:rPr>
              <a:t> RASIZAM</a:t>
            </a:r>
            <a:endParaRPr lang="hr-HR" b="1" dirty="0">
              <a:solidFill>
                <a:srgbClr val="FF0000"/>
              </a:solidFill>
            </a:endParaRP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94246CCD-4247-4F38-9074-3E95340539B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648" y="113982"/>
            <a:ext cx="4975802" cy="3347513"/>
          </a:xfrm>
          <a:prstGeom prst="rect">
            <a:avLst/>
          </a:prstGeom>
        </p:spPr>
      </p:pic>
      <p:sp>
        <p:nvSpPr>
          <p:cNvPr id="9" name="TekstniOkvir 8">
            <a:extLst>
              <a:ext uri="{FF2B5EF4-FFF2-40B4-BE49-F238E27FC236}">
                <a16:creationId xmlns:a16="http://schemas.microsoft.com/office/drawing/2014/main" id="{99AD1298-C12D-4412-9B0E-D44F190DEA90}"/>
              </a:ext>
            </a:extLst>
          </p:cNvPr>
          <p:cNvSpPr txBox="1"/>
          <p:nvPr/>
        </p:nvSpPr>
        <p:spPr>
          <a:xfrm>
            <a:off x="7127159" y="2820264"/>
            <a:ext cx="439229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b="1" dirty="0">
                <a:solidFill>
                  <a:srgbClr val="FF0000"/>
                </a:solidFill>
              </a:rPr>
              <a:t>PATRIJALAHLNOST </a:t>
            </a:r>
            <a:r>
              <a:rPr lang="hr-HR" b="1" dirty="0">
                <a:solidFill>
                  <a:srgbClr val="FF0000"/>
                </a:solidFill>
                <a:sym typeface="Wingdings" panose="05000000000000000000" pitchFamily="2" charset="2"/>
              </a:rPr>
              <a:t> SEKSIZAM</a:t>
            </a:r>
            <a:endParaRPr lang="hr-HR" b="1" dirty="0">
              <a:solidFill>
                <a:srgbClr val="FF0000"/>
              </a:solidFill>
            </a:endParaRPr>
          </a:p>
        </p:txBody>
      </p:sp>
      <p:pic>
        <p:nvPicPr>
          <p:cNvPr id="11" name="Slika 10">
            <a:extLst>
              <a:ext uri="{FF2B5EF4-FFF2-40B4-BE49-F238E27FC236}">
                <a16:creationId xmlns:a16="http://schemas.microsoft.com/office/drawing/2014/main" id="{4B604C32-0E8E-4411-AC3B-226B2BFB57D3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442" y="3233531"/>
            <a:ext cx="5143846" cy="3429000"/>
          </a:xfrm>
          <a:prstGeom prst="rect">
            <a:avLst/>
          </a:prstGeom>
        </p:spPr>
      </p:pic>
      <p:sp>
        <p:nvSpPr>
          <p:cNvPr id="12" name="TekstniOkvir 11">
            <a:extLst>
              <a:ext uri="{FF2B5EF4-FFF2-40B4-BE49-F238E27FC236}">
                <a16:creationId xmlns:a16="http://schemas.microsoft.com/office/drawing/2014/main" id="{A6899975-47CE-4890-9793-D3527200CDE1}"/>
              </a:ext>
            </a:extLst>
          </p:cNvPr>
          <p:cNvSpPr txBox="1"/>
          <p:nvPr/>
        </p:nvSpPr>
        <p:spPr>
          <a:xfrm>
            <a:off x="2332383" y="6092442"/>
            <a:ext cx="261067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b="1" dirty="0">
                <a:solidFill>
                  <a:srgbClr val="FF0000"/>
                </a:solidFill>
              </a:rPr>
              <a:t>KASTINSKI SUSTAV</a:t>
            </a:r>
          </a:p>
        </p:txBody>
      </p:sp>
      <p:pic>
        <p:nvPicPr>
          <p:cNvPr id="3074" name="Picture 2" descr="The Royal Family - latest updates on the Queen, Meghan Markle and more -  The Sun">
            <a:extLst>
              <a:ext uri="{FF2B5EF4-FFF2-40B4-BE49-F238E27FC236}">
                <a16:creationId xmlns:a16="http://schemas.microsoft.com/office/drawing/2014/main" id="{CD395E59-7389-494F-B4FD-0B5BAF614F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648" y="3845580"/>
            <a:ext cx="5428402" cy="2547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kstniOkvir 12">
            <a:extLst>
              <a:ext uri="{FF2B5EF4-FFF2-40B4-BE49-F238E27FC236}">
                <a16:creationId xmlns:a16="http://schemas.microsoft.com/office/drawing/2014/main" id="{F8E1CA52-080C-49AB-BF3E-BB7BC9EA1D9E}"/>
              </a:ext>
            </a:extLst>
          </p:cNvPr>
          <p:cNvSpPr txBox="1"/>
          <p:nvPr/>
        </p:nvSpPr>
        <p:spPr>
          <a:xfrm>
            <a:off x="8684881" y="5834889"/>
            <a:ext cx="126750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b="1" dirty="0">
                <a:solidFill>
                  <a:srgbClr val="FF0000"/>
                </a:solidFill>
              </a:rPr>
              <a:t>STALEŽI</a:t>
            </a: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id="{D068BC51-CDAD-4642-82D8-B212A7AD794E}"/>
              </a:ext>
            </a:extLst>
          </p:cNvPr>
          <p:cNvSpPr txBox="1"/>
          <p:nvPr/>
        </p:nvSpPr>
        <p:spPr>
          <a:xfrm>
            <a:off x="7951304" y="6461774"/>
            <a:ext cx="30632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/>
              <a:t>Izvor: thesun.com</a:t>
            </a:r>
          </a:p>
        </p:txBody>
      </p:sp>
    </p:spTree>
    <p:extLst>
      <p:ext uri="{BB962C8B-B14F-4D97-AF65-F5344CB8AC3E}">
        <p14:creationId xmlns:p14="http://schemas.microsoft.com/office/powerpoint/2010/main" val="539511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SketchLinesVTI">
  <a:themeElements>
    <a:clrScheme name="SketchLines">
      <a:dk1>
        <a:sysClr val="windowText" lastClr="000000"/>
      </a:dk1>
      <a:lt1>
        <a:sysClr val="window" lastClr="FFFFFF"/>
      </a:lt1>
      <a:dk2>
        <a:srgbClr val="564E4E"/>
      </a:dk2>
      <a:lt2>
        <a:srgbClr val="EEEBE2"/>
      </a:lt2>
      <a:accent1>
        <a:srgbClr val="E54837"/>
      </a:accent1>
      <a:accent2>
        <a:srgbClr val="947F53"/>
      </a:accent2>
      <a:accent3>
        <a:srgbClr val="BE8D64"/>
      </a:accent3>
      <a:accent4>
        <a:srgbClr val="E0C171"/>
      </a:accent4>
      <a:accent5>
        <a:srgbClr val="968572"/>
      </a:accent5>
      <a:accent6>
        <a:srgbClr val="855D5D"/>
      </a:accent6>
      <a:hlink>
        <a:srgbClr val="CC9900"/>
      </a:hlink>
      <a:folHlink>
        <a:srgbClr val="96A9A9"/>
      </a:folHlink>
    </a:clrScheme>
    <a:fontScheme name="Custom 7">
      <a:majorFont>
        <a:latin typeface="Meiryo"/>
        <a:ea typeface=""/>
        <a:cs typeface=""/>
      </a:majorFont>
      <a:minorFont>
        <a:latin typeface="Meiryo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LinesVTI" id="{8C0B0F05-C8D0-4078-9615-83E590287484}" vid="{43A7BC57-C1E3-4EE6-BDBC-5422DD574AF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</TotalTime>
  <Words>269</Words>
  <Application>Microsoft Office PowerPoint</Application>
  <PresentationFormat>Široki zaslon</PresentationFormat>
  <Paragraphs>48</Paragraphs>
  <Slides>12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12</vt:i4>
      </vt:variant>
    </vt:vector>
  </HeadingPairs>
  <TitlesOfParts>
    <vt:vector size="17" baseType="lpstr">
      <vt:lpstr>Arial</vt:lpstr>
      <vt:lpstr>Corbel</vt:lpstr>
      <vt:lpstr>Meiryo</vt:lpstr>
      <vt:lpstr>Wingdings</vt:lpstr>
      <vt:lpstr>SketchLinesVTI</vt:lpstr>
      <vt:lpstr>PowerPoint prezentacija</vt:lpstr>
      <vt:lpstr>PowerPoint prezentacija</vt:lpstr>
      <vt:lpstr>DRUŠTVENE NEJEDNAKOSTI</vt:lpstr>
      <vt:lpstr>nejednakost </vt:lpstr>
      <vt:lpstr>PowerPoint prezentacija</vt:lpstr>
      <vt:lpstr>PowerPoint prezentacija</vt:lpstr>
      <vt:lpstr>PowerPoint prezentacija</vt:lpstr>
      <vt:lpstr>Karakteristike društvene stratifikacije</vt:lpstr>
      <vt:lpstr>PowerPoint prezentacija</vt:lpstr>
      <vt:lpstr>TEORIJA</vt:lpstr>
      <vt:lpstr>TKO JE U PRAVU?</vt:lpstr>
      <vt:lpstr>KAD ĆE MENI OVO TREBATI U ŽIVOTU?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Karla Pavlić</dc:creator>
  <cp:lastModifiedBy>Katarina Dadić</cp:lastModifiedBy>
  <cp:revision>19</cp:revision>
  <dcterms:created xsi:type="dcterms:W3CDTF">2020-11-12T08:33:46Z</dcterms:created>
  <dcterms:modified xsi:type="dcterms:W3CDTF">2022-06-08T17:04:45Z</dcterms:modified>
</cp:coreProperties>
</file>