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H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 snapToObjects="1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2F19C06-3661-444E-9C8E-122EC6EDF164}" type="doc">
      <dgm:prSet loTypeId="urn:microsoft.com/office/officeart/2016/7/layout/BasicProcessNew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8D235616-A74A-4657-8594-E6AF8BBC05C4}">
      <dgm:prSet custT="1"/>
      <dgm:spPr/>
      <dgm:t>
        <a:bodyPr/>
        <a:lstStyle/>
        <a:p>
          <a:r>
            <a:rPr lang="en-US" sz="2000" dirty="0" err="1"/>
            <a:t>Poželjna</a:t>
          </a:r>
          <a:r>
            <a:rPr lang="en-US" sz="2000" dirty="0"/>
            <a:t> </a:t>
          </a:r>
          <a:r>
            <a:rPr lang="en-US" sz="2000" dirty="0" err="1"/>
            <a:t>agresivna</a:t>
          </a:r>
          <a:r>
            <a:rPr lang="en-US" sz="2000" dirty="0"/>
            <a:t> </a:t>
          </a:r>
          <a:r>
            <a:rPr lang="en-US" sz="2000" dirty="0" err="1"/>
            <a:t>ponašanja</a:t>
          </a:r>
          <a:r>
            <a:rPr lang="en-US" sz="2000" dirty="0"/>
            <a:t>:</a:t>
          </a:r>
        </a:p>
      </dgm:t>
    </dgm:pt>
    <dgm:pt modelId="{5A2F57A0-D185-4694-844C-DAAB20BCCC29}" type="parTrans" cxnId="{45C72BD1-56B0-4724-A718-C285036DD945}">
      <dgm:prSet/>
      <dgm:spPr/>
      <dgm:t>
        <a:bodyPr/>
        <a:lstStyle/>
        <a:p>
          <a:endParaRPr lang="en-US"/>
        </a:p>
      </dgm:t>
    </dgm:pt>
    <dgm:pt modelId="{6F764080-68CE-4AB5-816F-34A8AC7760CB}" type="sibTrans" cxnId="{45C72BD1-56B0-4724-A718-C285036DD945}">
      <dgm:prSet/>
      <dgm:spPr/>
      <dgm:t>
        <a:bodyPr/>
        <a:lstStyle/>
        <a:p>
          <a:endParaRPr lang="en-US"/>
        </a:p>
      </dgm:t>
    </dgm:pt>
    <dgm:pt modelId="{F49F115A-93F4-454A-8D09-59DC3651C688}">
      <dgm:prSet custT="1"/>
      <dgm:spPr/>
      <dgm:t>
        <a:bodyPr/>
        <a:lstStyle/>
        <a:p>
          <a:r>
            <a:rPr lang="en-US" sz="2000" dirty="0" err="1"/>
            <a:t>konstruktivno</a:t>
          </a:r>
          <a:endParaRPr lang="en-US" sz="2000" dirty="0"/>
        </a:p>
      </dgm:t>
    </dgm:pt>
    <dgm:pt modelId="{71EFEC0B-2173-49D1-8424-031E5FA96BC3}" type="parTrans" cxnId="{06FD3D0A-7188-4111-98FE-1AFCE13A77A4}">
      <dgm:prSet/>
      <dgm:spPr/>
      <dgm:t>
        <a:bodyPr/>
        <a:lstStyle/>
        <a:p>
          <a:endParaRPr lang="en-US"/>
        </a:p>
      </dgm:t>
    </dgm:pt>
    <dgm:pt modelId="{0C42FAFA-CE7C-4C24-BE07-380D01E8E3F1}" type="sibTrans" cxnId="{06FD3D0A-7188-4111-98FE-1AFCE13A77A4}">
      <dgm:prSet/>
      <dgm:spPr/>
      <dgm:t>
        <a:bodyPr/>
        <a:lstStyle/>
        <a:p>
          <a:endParaRPr lang="en-US"/>
        </a:p>
      </dgm:t>
    </dgm:pt>
    <dgm:pt modelId="{AA6F7234-8700-4054-B31D-D8BC3BA00D9C}">
      <dgm:prSet custT="1"/>
      <dgm:spPr/>
      <dgm:t>
        <a:bodyPr/>
        <a:lstStyle/>
        <a:p>
          <a:r>
            <a:rPr lang="en-US" sz="2000" dirty="0" err="1"/>
            <a:t>asertivno</a:t>
          </a:r>
          <a:endParaRPr lang="en-US" sz="2000" dirty="0"/>
        </a:p>
      </dgm:t>
    </dgm:pt>
    <dgm:pt modelId="{42E4BA27-99D0-43ED-B076-E06EA2062BDE}" type="parTrans" cxnId="{B3E559D8-5BFC-4DFA-B28D-416E472EF5BC}">
      <dgm:prSet/>
      <dgm:spPr/>
      <dgm:t>
        <a:bodyPr/>
        <a:lstStyle/>
        <a:p>
          <a:endParaRPr lang="en-US"/>
        </a:p>
      </dgm:t>
    </dgm:pt>
    <dgm:pt modelId="{438730FC-9D4F-4570-9975-E85B74C51A09}" type="sibTrans" cxnId="{B3E559D8-5BFC-4DFA-B28D-416E472EF5BC}">
      <dgm:prSet/>
      <dgm:spPr/>
      <dgm:t>
        <a:bodyPr/>
        <a:lstStyle/>
        <a:p>
          <a:endParaRPr lang="en-US"/>
        </a:p>
      </dgm:t>
    </dgm:pt>
    <dgm:pt modelId="{164B5233-075C-4BD2-9EF3-F5765E118273}">
      <dgm:prSet custT="1"/>
      <dgm:spPr/>
      <dgm:t>
        <a:bodyPr/>
        <a:lstStyle/>
        <a:p>
          <a:r>
            <a:rPr lang="en-US" sz="2000" dirty="0" err="1"/>
            <a:t>spajajuće</a:t>
          </a:r>
          <a:endParaRPr lang="en-US" sz="2000" dirty="0"/>
        </a:p>
      </dgm:t>
    </dgm:pt>
    <dgm:pt modelId="{93742FC2-17F5-4805-BFBA-2B4D1AE1E3E2}" type="parTrans" cxnId="{0354CF6B-7508-4609-9278-9F8775E1BE7A}">
      <dgm:prSet/>
      <dgm:spPr/>
      <dgm:t>
        <a:bodyPr/>
        <a:lstStyle/>
        <a:p>
          <a:endParaRPr lang="en-US"/>
        </a:p>
      </dgm:t>
    </dgm:pt>
    <dgm:pt modelId="{68C52195-B145-41A5-A166-AFDBD1289B20}" type="sibTrans" cxnId="{0354CF6B-7508-4609-9278-9F8775E1BE7A}">
      <dgm:prSet/>
      <dgm:spPr/>
      <dgm:t>
        <a:bodyPr/>
        <a:lstStyle/>
        <a:p>
          <a:endParaRPr lang="en-US"/>
        </a:p>
      </dgm:t>
    </dgm:pt>
    <dgm:pt modelId="{88C7F976-B000-4723-A135-985477651B18}">
      <dgm:prSet custT="1"/>
      <dgm:spPr/>
      <dgm:t>
        <a:bodyPr/>
        <a:lstStyle/>
        <a:p>
          <a:r>
            <a:rPr lang="en-US" sz="2000" dirty="0" err="1"/>
            <a:t>dobroćudna</a:t>
          </a:r>
          <a:endParaRPr lang="en-US" sz="2000" dirty="0"/>
        </a:p>
      </dgm:t>
    </dgm:pt>
    <dgm:pt modelId="{74D93FA7-957A-4585-A4D4-CC451AF7EC8C}" type="parTrans" cxnId="{57CC8524-E9FA-4B69-AA58-02895154DA84}">
      <dgm:prSet/>
      <dgm:spPr/>
      <dgm:t>
        <a:bodyPr/>
        <a:lstStyle/>
        <a:p>
          <a:endParaRPr lang="en-US"/>
        </a:p>
      </dgm:t>
    </dgm:pt>
    <dgm:pt modelId="{9DD4AAF6-920E-4674-A904-E622525E519E}" type="sibTrans" cxnId="{57CC8524-E9FA-4B69-AA58-02895154DA84}">
      <dgm:prSet/>
      <dgm:spPr/>
      <dgm:t>
        <a:bodyPr/>
        <a:lstStyle/>
        <a:p>
          <a:endParaRPr lang="en-US"/>
        </a:p>
      </dgm:t>
    </dgm:pt>
    <dgm:pt modelId="{31FB72FB-3F88-491F-8A3C-EF1A6620D0C8}">
      <dgm:prSet custT="1"/>
      <dgm:spPr/>
      <dgm:t>
        <a:bodyPr/>
        <a:lstStyle/>
        <a:p>
          <a:r>
            <a:rPr lang="en-US" sz="2000" dirty="0" err="1"/>
            <a:t>samopotvrđujuća</a:t>
          </a:r>
          <a:endParaRPr lang="en-US" sz="2000" dirty="0"/>
        </a:p>
      </dgm:t>
    </dgm:pt>
    <dgm:pt modelId="{95B86563-1EBC-4F42-BE58-0BAE7B32F6CE}" type="parTrans" cxnId="{65F40481-1C4B-4860-910B-1F3B2FF86E82}">
      <dgm:prSet/>
      <dgm:spPr/>
      <dgm:t>
        <a:bodyPr/>
        <a:lstStyle/>
        <a:p>
          <a:endParaRPr lang="en-US"/>
        </a:p>
      </dgm:t>
    </dgm:pt>
    <dgm:pt modelId="{DDC85360-D123-4E1E-A8BD-6DB1AA1F3CBD}" type="sibTrans" cxnId="{65F40481-1C4B-4860-910B-1F3B2FF86E82}">
      <dgm:prSet/>
      <dgm:spPr/>
      <dgm:t>
        <a:bodyPr/>
        <a:lstStyle/>
        <a:p>
          <a:endParaRPr lang="en-US"/>
        </a:p>
      </dgm:t>
    </dgm:pt>
    <dgm:pt modelId="{E69C1F7B-C272-4A29-97A3-0C8A5840F581}">
      <dgm:prSet/>
      <dgm:spPr/>
      <dgm:t>
        <a:bodyPr/>
        <a:lstStyle/>
        <a:p>
          <a:r>
            <a:rPr lang="en-US" b="1" dirty="0" err="1"/>
            <a:t>Nepoželjno</a:t>
          </a:r>
          <a:r>
            <a:rPr lang="en-US" b="1" dirty="0"/>
            <a:t> </a:t>
          </a:r>
          <a:r>
            <a:rPr lang="en-US" b="1" dirty="0" err="1"/>
            <a:t>agresivno</a:t>
          </a:r>
          <a:r>
            <a:rPr lang="en-US" b="1" dirty="0"/>
            <a:t> </a:t>
          </a:r>
          <a:r>
            <a:rPr lang="en-US" b="1" dirty="0" err="1"/>
            <a:t>ponašanje</a:t>
          </a:r>
          <a:r>
            <a:rPr lang="en-US" b="1" dirty="0"/>
            <a:t>:</a:t>
          </a:r>
          <a:endParaRPr lang="en-US" dirty="0"/>
        </a:p>
      </dgm:t>
    </dgm:pt>
    <dgm:pt modelId="{38886321-D922-43A4-96DC-A03AA51CFE39}" type="parTrans" cxnId="{4D36CC8E-9412-4845-B87B-63EE2C4C4835}">
      <dgm:prSet/>
      <dgm:spPr/>
      <dgm:t>
        <a:bodyPr/>
        <a:lstStyle/>
        <a:p>
          <a:endParaRPr lang="en-US"/>
        </a:p>
      </dgm:t>
    </dgm:pt>
    <dgm:pt modelId="{FF467373-2F36-4279-970B-47AEE890113F}" type="sibTrans" cxnId="{4D36CC8E-9412-4845-B87B-63EE2C4C4835}">
      <dgm:prSet/>
      <dgm:spPr/>
      <dgm:t>
        <a:bodyPr/>
        <a:lstStyle/>
        <a:p>
          <a:endParaRPr lang="en-US"/>
        </a:p>
      </dgm:t>
    </dgm:pt>
    <dgm:pt modelId="{1BB7CB30-6807-4EE2-BBA4-2E760711F498}">
      <dgm:prSet/>
      <dgm:spPr/>
      <dgm:t>
        <a:bodyPr/>
        <a:lstStyle/>
        <a:p>
          <a:r>
            <a:rPr lang="en-US" dirty="0" err="1"/>
            <a:t>destruktivno</a:t>
          </a:r>
          <a:endParaRPr lang="en-US" dirty="0"/>
        </a:p>
      </dgm:t>
    </dgm:pt>
    <dgm:pt modelId="{950DBEFD-0136-43B3-9BB5-A08A2BB91044}" type="parTrans" cxnId="{7BC4B89F-DFA4-47A9-B4B9-8D92B16A9880}">
      <dgm:prSet/>
      <dgm:spPr/>
      <dgm:t>
        <a:bodyPr/>
        <a:lstStyle/>
        <a:p>
          <a:endParaRPr lang="en-US"/>
        </a:p>
      </dgm:t>
    </dgm:pt>
    <dgm:pt modelId="{671C81C4-D776-4498-9B26-D7347CA2B4A6}" type="sibTrans" cxnId="{7BC4B89F-DFA4-47A9-B4B9-8D92B16A9880}">
      <dgm:prSet/>
      <dgm:spPr/>
      <dgm:t>
        <a:bodyPr/>
        <a:lstStyle/>
        <a:p>
          <a:endParaRPr lang="en-US"/>
        </a:p>
      </dgm:t>
    </dgm:pt>
    <dgm:pt modelId="{2F7BFD43-3298-43F9-8B32-70707EA7963A}">
      <dgm:prSet/>
      <dgm:spPr/>
      <dgm:t>
        <a:bodyPr/>
        <a:lstStyle/>
        <a:p>
          <a:r>
            <a:rPr lang="en-US"/>
            <a:t>nasilničko</a:t>
          </a:r>
        </a:p>
      </dgm:t>
    </dgm:pt>
    <dgm:pt modelId="{0DC9B58E-15E4-4A8A-988D-58E280C35A9F}" type="parTrans" cxnId="{59D0A76C-A3D1-4EAE-BD7D-6CA047EC577A}">
      <dgm:prSet/>
      <dgm:spPr/>
      <dgm:t>
        <a:bodyPr/>
        <a:lstStyle/>
        <a:p>
          <a:endParaRPr lang="en-US"/>
        </a:p>
      </dgm:t>
    </dgm:pt>
    <dgm:pt modelId="{7EBF1A6F-7952-4DD7-AE66-DE023590C943}" type="sibTrans" cxnId="{59D0A76C-A3D1-4EAE-BD7D-6CA047EC577A}">
      <dgm:prSet/>
      <dgm:spPr/>
      <dgm:t>
        <a:bodyPr/>
        <a:lstStyle/>
        <a:p>
          <a:endParaRPr lang="en-US"/>
        </a:p>
      </dgm:t>
    </dgm:pt>
    <dgm:pt modelId="{36896089-751E-42B3-8C06-FEC6646908F6}">
      <dgm:prSet/>
      <dgm:spPr/>
      <dgm:t>
        <a:bodyPr/>
        <a:lstStyle/>
        <a:p>
          <a:r>
            <a:rPr lang="en-US"/>
            <a:t>razdvajajuće</a:t>
          </a:r>
        </a:p>
      </dgm:t>
    </dgm:pt>
    <dgm:pt modelId="{41942E94-0575-425C-9C3B-681AEEE4495C}" type="parTrans" cxnId="{706DCF63-A3E0-4A9B-B513-CD149F78BEB2}">
      <dgm:prSet/>
      <dgm:spPr/>
      <dgm:t>
        <a:bodyPr/>
        <a:lstStyle/>
        <a:p>
          <a:endParaRPr lang="en-US"/>
        </a:p>
      </dgm:t>
    </dgm:pt>
    <dgm:pt modelId="{96CCA289-8D06-4E1E-8462-01F4F93F3A88}" type="sibTrans" cxnId="{706DCF63-A3E0-4A9B-B513-CD149F78BEB2}">
      <dgm:prSet/>
      <dgm:spPr/>
      <dgm:t>
        <a:bodyPr/>
        <a:lstStyle/>
        <a:p>
          <a:endParaRPr lang="en-US"/>
        </a:p>
      </dgm:t>
    </dgm:pt>
    <dgm:pt modelId="{51EBCAE3-3C72-41DD-BDC2-64F305A04EE5}">
      <dgm:prSet/>
      <dgm:spPr/>
      <dgm:t>
        <a:bodyPr/>
        <a:lstStyle/>
        <a:p>
          <a:r>
            <a:rPr lang="en-US"/>
            <a:t>zloćudno</a:t>
          </a:r>
        </a:p>
      </dgm:t>
    </dgm:pt>
    <dgm:pt modelId="{1BFF7B5D-B30A-4427-9D54-A7240E00C272}" type="parTrans" cxnId="{AC7F5F3A-F18D-4556-B9BF-98F1B595ACB6}">
      <dgm:prSet/>
      <dgm:spPr/>
      <dgm:t>
        <a:bodyPr/>
        <a:lstStyle/>
        <a:p>
          <a:endParaRPr lang="en-US"/>
        </a:p>
      </dgm:t>
    </dgm:pt>
    <dgm:pt modelId="{C8EA39FC-1C0D-49B5-B201-0189C1B4EE2E}" type="sibTrans" cxnId="{AC7F5F3A-F18D-4556-B9BF-98F1B595ACB6}">
      <dgm:prSet/>
      <dgm:spPr/>
      <dgm:t>
        <a:bodyPr/>
        <a:lstStyle/>
        <a:p>
          <a:endParaRPr lang="en-US"/>
        </a:p>
      </dgm:t>
    </dgm:pt>
    <dgm:pt modelId="{534B6B30-64EA-46FA-9525-E993BF27C7E1}">
      <dgm:prSet/>
      <dgm:spPr/>
      <dgm:t>
        <a:bodyPr/>
        <a:lstStyle/>
        <a:p>
          <a:r>
            <a:rPr lang="en-US" dirty="0" err="1"/>
            <a:t>napadajuće</a:t>
          </a:r>
          <a:endParaRPr lang="en-US" dirty="0"/>
        </a:p>
      </dgm:t>
    </dgm:pt>
    <dgm:pt modelId="{794119C2-C959-49F8-915A-76948A9D5357}" type="parTrans" cxnId="{AD05D4B3-6094-4FE9-AA81-A00C51EEBE3E}">
      <dgm:prSet/>
      <dgm:spPr/>
      <dgm:t>
        <a:bodyPr/>
        <a:lstStyle/>
        <a:p>
          <a:endParaRPr lang="en-US"/>
        </a:p>
      </dgm:t>
    </dgm:pt>
    <dgm:pt modelId="{26CA5965-C5B0-477B-9C27-2D7143674510}" type="sibTrans" cxnId="{AD05D4B3-6094-4FE9-AA81-A00C51EEBE3E}">
      <dgm:prSet/>
      <dgm:spPr/>
      <dgm:t>
        <a:bodyPr/>
        <a:lstStyle/>
        <a:p>
          <a:endParaRPr lang="en-US"/>
        </a:p>
      </dgm:t>
    </dgm:pt>
    <dgm:pt modelId="{C6FFA982-CF5B-4B42-91FC-F481C09EFE36}" type="pres">
      <dgm:prSet presAssocID="{D2F19C06-3661-444E-9C8E-122EC6EDF16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61F9E4BF-22A4-914B-88D8-92391A02F520}" type="pres">
      <dgm:prSet presAssocID="{8D235616-A74A-4657-8594-E6AF8BBC05C4}" presName="node" presStyleLbl="node1" presStyleIdx="0" presStyleCnt="3" custScaleY="22007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1B93E3B-B828-CF4D-B4A9-F74BC8015FB2}" type="pres">
      <dgm:prSet presAssocID="{6F764080-68CE-4AB5-816F-34A8AC7760CB}" presName="sibTransSpacerBeforeConnector" presStyleCnt="0"/>
      <dgm:spPr/>
    </dgm:pt>
    <dgm:pt modelId="{3B6D6185-0EE8-6744-A10C-12A531C9ECFD}" type="pres">
      <dgm:prSet presAssocID="{6F764080-68CE-4AB5-816F-34A8AC7760CB}" presName="sibTrans" presStyleLbl="node1" presStyleIdx="1" presStyleCnt="3"/>
      <dgm:spPr/>
      <dgm:t>
        <a:bodyPr/>
        <a:lstStyle/>
        <a:p>
          <a:endParaRPr lang="hr-HR"/>
        </a:p>
      </dgm:t>
    </dgm:pt>
    <dgm:pt modelId="{754A60B6-FAC1-9C4D-BD43-B885A9E1CBC6}" type="pres">
      <dgm:prSet presAssocID="{6F764080-68CE-4AB5-816F-34A8AC7760CB}" presName="sibTransSpacerAfterConnector" presStyleCnt="0"/>
      <dgm:spPr/>
    </dgm:pt>
    <dgm:pt modelId="{C26BC463-E98E-9D4B-A9E6-961A037DE52C}" type="pres">
      <dgm:prSet presAssocID="{E69C1F7B-C272-4A29-97A3-0C8A5840F581}" presName="node" presStyleLbl="node1" presStyleIdx="2" presStyleCnt="3" custScaleY="196527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72BF50C6-CD11-6A4F-B1DE-50B76FBEB3C4}" type="presOf" srcId="{AA6F7234-8700-4054-B31D-D8BC3BA00D9C}" destId="{61F9E4BF-22A4-914B-88D8-92391A02F520}" srcOrd="0" destOrd="2" presId="urn:microsoft.com/office/officeart/2016/7/layout/BasicProcessNew"/>
    <dgm:cxn modelId="{7E390D78-1DA0-C74B-A16D-01BC3185F558}" type="presOf" srcId="{D2F19C06-3661-444E-9C8E-122EC6EDF164}" destId="{C6FFA982-CF5B-4B42-91FC-F481C09EFE36}" srcOrd="0" destOrd="0" presId="urn:microsoft.com/office/officeart/2016/7/layout/BasicProcessNew"/>
    <dgm:cxn modelId="{57CC8524-E9FA-4B69-AA58-02895154DA84}" srcId="{8D235616-A74A-4657-8594-E6AF8BBC05C4}" destId="{88C7F976-B000-4723-A135-985477651B18}" srcOrd="3" destOrd="0" parTransId="{74D93FA7-957A-4585-A4D4-CC451AF7EC8C}" sibTransId="{9DD4AAF6-920E-4674-A904-E622525E519E}"/>
    <dgm:cxn modelId="{AC7F5F3A-F18D-4556-B9BF-98F1B595ACB6}" srcId="{E69C1F7B-C272-4A29-97A3-0C8A5840F581}" destId="{51EBCAE3-3C72-41DD-BDC2-64F305A04EE5}" srcOrd="3" destOrd="0" parTransId="{1BFF7B5D-B30A-4427-9D54-A7240E00C272}" sibTransId="{C8EA39FC-1C0D-49B5-B201-0189C1B4EE2E}"/>
    <dgm:cxn modelId="{C4D590DF-32BF-464B-A64C-57FA1E06E80A}" type="presOf" srcId="{8D235616-A74A-4657-8594-E6AF8BBC05C4}" destId="{61F9E4BF-22A4-914B-88D8-92391A02F520}" srcOrd="0" destOrd="0" presId="urn:microsoft.com/office/officeart/2016/7/layout/BasicProcessNew"/>
    <dgm:cxn modelId="{59D0A76C-A3D1-4EAE-BD7D-6CA047EC577A}" srcId="{E69C1F7B-C272-4A29-97A3-0C8A5840F581}" destId="{2F7BFD43-3298-43F9-8B32-70707EA7963A}" srcOrd="1" destOrd="0" parTransId="{0DC9B58E-15E4-4A8A-988D-58E280C35A9F}" sibTransId="{7EBF1A6F-7952-4DD7-AE66-DE023590C943}"/>
    <dgm:cxn modelId="{0725721B-1020-2445-AF59-FA44597ECFC0}" type="presOf" srcId="{31FB72FB-3F88-491F-8A3C-EF1A6620D0C8}" destId="{61F9E4BF-22A4-914B-88D8-92391A02F520}" srcOrd="0" destOrd="5" presId="urn:microsoft.com/office/officeart/2016/7/layout/BasicProcessNew"/>
    <dgm:cxn modelId="{65F40481-1C4B-4860-910B-1F3B2FF86E82}" srcId="{8D235616-A74A-4657-8594-E6AF8BBC05C4}" destId="{31FB72FB-3F88-491F-8A3C-EF1A6620D0C8}" srcOrd="4" destOrd="0" parTransId="{95B86563-1EBC-4F42-BE58-0BAE7B32F6CE}" sibTransId="{DDC85360-D123-4E1E-A8BD-6DB1AA1F3CBD}"/>
    <dgm:cxn modelId="{AD05D4B3-6094-4FE9-AA81-A00C51EEBE3E}" srcId="{E69C1F7B-C272-4A29-97A3-0C8A5840F581}" destId="{534B6B30-64EA-46FA-9525-E993BF27C7E1}" srcOrd="4" destOrd="0" parTransId="{794119C2-C959-49F8-915A-76948A9D5357}" sibTransId="{26CA5965-C5B0-477B-9C27-2D7143674510}"/>
    <dgm:cxn modelId="{4D36CC8E-9412-4845-B87B-63EE2C4C4835}" srcId="{D2F19C06-3661-444E-9C8E-122EC6EDF164}" destId="{E69C1F7B-C272-4A29-97A3-0C8A5840F581}" srcOrd="1" destOrd="0" parTransId="{38886321-D922-43A4-96DC-A03AA51CFE39}" sibTransId="{FF467373-2F36-4279-970B-47AEE890113F}"/>
    <dgm:cxn modelId="{7BC4B89F-DFA4-47A9-B4B9-8D92B16A9880}" srcId="{E69C1F7B-C272-4A29-97A3-0C8A5840F581}" destId="{1BB7CB30-6807-4EE2-BBA4-2E760711F498}" srcOrd="0" destOrd="0" parTransId="{950DBEFD-0136-43B3-9BB5-A08A2BB91044}" sibTransId="{671C81C4-D776-4498-9B26-D7347CA2B4A6}"/>
    <dgm:cxn modelId="{8479B7E1-46A1-B04A-9C95-A5F42BB46E17}" type="presOf" srcId="{88C7F976-B000-4723-A135-985477651B18}" destId="{61F9E4BF-22A4-914B-88D8-92391A02F520}" srcOrd="0" destOrd="4" presId="urn:microsoft.com/office/officeart/2016/7/layout/BasicProcessNew"/>
    <dgm:cxn modelId="{99F62BEF-9C42-114C-93A2-733552D644C1}" type="presOf" srcId="{1BB7CB30-6807-4EE2-BBA4-2E760711F498}" destId="{C26BC463-E98E-9D4B-A9E6-961A037DE52C}" srcOrd="0" destOrd="1" presId="urn:microsoft.com/office/officeart/2016/7/layout/BasicProcessNew"/>
    <dgm:cxn modelId="{45C72BD1-56B0-4724-A718-C285036DD945}" srcId="{D2F19C06-3661-444E-9C8E-122EC6EDF164}" destId="{8D235616-A74A-4657-8594-E6AF8BBC05C4}" srcOrd="0" destOrd="0" parTransId="{5A2F57A0-D185-4694-844C-DAAB20BCCC29}" sibTransId="{6F764080-68CE-4AB5-816F-34A8AC7760CB}"/>
    <dgm:cxn modelId="{74D1B58B-9492-894B-AF42-F38C13E48FFD}" type="presOf" srcId="{36896089-751E-42B3-8C06-FEC6646908F6}" destId="{C26BC463-E98E-9D4B-A9E6-961A037DE52C}" srcOrd="0" destOrd="3" presId="urn:microsoft.com/office/officeart/2016/7/layout/BasicProcessNew"/>
    <dgm:cxn modelId="{3A8D3DEA-BA69-2E42-822A-26B9839D7AA1}" type="presOf" srcId="{51EBCAE3-3C72-41DD-BDC2-64F305A04EE5}" destId="{C26BC463-E98E-9D4B-A9E6-961A037DE52C}" srcOrd="0" destOrd="4" presId="urn:microsoft.com/office/officeart/2016/7/layout/BasicProcessNew"/>
    <dgm:cxn modelId="{706DCF63-A3E0-4A9B-B513-CD149F78BEB2}" srcId="{E69C1F7B-C272-4A29-97A3-0C8A5840F581}" destId="{36896089-751E-42B3-8C06-FEC6646908F6}" srcOrd="2" destOrd="0" parTransId="{41942E94-0575-425C-9C3B-681AEEE4495C}" sibTransId="{96CCA289-8D06-4E1E-8462-01F4F93F3A88}"/>
    <dgm:cxn modelId="{9051CDB8-EC23-D544-9BF3-04895BAA9543}" type="presOf" srcId="{E69C1F7B-C272-4A29-97A3-0C8A5840F581}" destId="{C26BC463-E98E-9D4B-A9E6-961A037DE52C}" srcOrd="0" destOrd="0" presId="urn:microsoft.com/office/officeart/2016/7/layout/BasicProcessNew"/>
    <dgm:cxn modelId="{B352114D-8040-5E48-976D-F144883CD995}" type="presOf" srcId="{6F764080-68CE-4AB5-816F-34A8AC7760CB}" destId="{3B6D6185-0EE8-6744-A10C-12A531C9ECFD}" srcOrd="0" destOrd="0" presId="urn:microsoft.com/office/officeart/2016/7/layout/BasicProcessNew"/>
    <dgm:cxn modelId="{B3E559D8-5BFC-4DFA-B28D-416E472EF5BC}" srcId="{8D235616-A74A-4657-8594-E6AF8BBC05C4}" destId="{AA6F7234-8700-4054-B31D-D8BC3BA00D9C}" srcOrd="1" destOrd="0" parTransId="{42E4BA27-99D0-43ED-B076-E06EA2062BDE}" sibTransId="{438730FC-9D4F-4570-9975-E85B74C51A09}"/>
    <dgm:cxn modelId="{FA19EC4D-8D7B-3A43-AC3A-B433AAD162EA}" type="presOf" srcId="{2F7BFD43-3298-43F9-8B32-70707EA7963A}" destId="{C26BC463-E98E-9D4B-A9E6-961A037DE52C}" srcOrd="0" destOrd="2" presId="urn:microsoft.com/office/officeart/2016/7/layout/BasicProcessNew"/>
    <dgm:cxn modelId="{64C5361A-163C-6247-913B-A1F1B37F361D}" type="presOf" srcId="{F49F115A-93F4-454A-8D09-59DC3651C688}" destId="{61F9E4BF-22A4-914B-88D8-92391A02F520}" srcOrd="0" destOrd="1" presId="urn:microsoft.com/office/officeart/2016/7/layout/BasicProcessNew"/>
    <dgm:cxn modelId="{50FECAB6-290E-C84D-815F-F653280A2600}" type="presOf" srcId="{534B6B30-64EA-46FA-9525-E993BF27C7E1}" destId="{C26BC463-E98E-9D4B-A9E6-961A037DE52C}" srcOrd="0" destOrd="5" presId="urn:microsoft.com/office/officeart/2016/7/layout/BasicProcessNew"/>
    <dgm:cxn modelId="{06FD3D0A-7188-4111-98FE-1AFCE13A77A4}" srcId="{8D235616-A74A-4657-8594-E6AF8BBC05C4}" destId="{F49F115A-93F4-454A-8D09-59DC3651C688}" srcOrd="0" destOrd="0" parTransId="{71EFEC0B-2173-49D1-8424-031E5FA96BC3}" sibTransId="{0C42FAFA-CE7C-4C24-BE07-380D01E8E3F1}"/>
    <dgm:cxn modelId="{0354CF6B-7508-4609-9278-9F8775E1BE7A}" srcId="{8D235616-A74A-4657-8594-E6AF8BBC05C4}" destId="{164B5233-075C-4BD2-9EF3-F5765E118273}" srcOrd="2" destOrd="0" parTransId="{93742FC2-17F5-4805-BFBA-2B4D1AE1E3E2}" sibTransId="{68C52195-B145-41A5-A166-AFDBD1289B20}"/>
    <dgm:cxn modelId="{3283F329-7386-ED40-AA39-AA224C682F2E}" type="presOf" srcId="{164B5233-075C-4BD2-9EF3-F5765E118273}" destId="{61F9E4BF-22A4-914B-88D8-92391A02F520}" srcOrd="0" destOrd="3" presId="urn:microsoft.com/office/officeart/2016/7/layout/BasicProcessNew"/>
    <dgm:cxn modelId="{9DAF6C98-1284-774E-A824-ADAAC89B8F3F}" type="presParOf" srcId="{C6FFA982-CF5B-4B42-91FC-F481C09EFE36}" destId="{61F9E4BF-22A4-914B-88D8-92391A02F520}" srcOrd="0" destOrd="0" presId="urn:microsoft.com/office/officeart/2016/7/layout/BasicProcessNew"/>
    <dgm:cxn modelId="{BDF38FF1-EEBD-C04C-A48D-9729BC610EC8}" type="presParOf" srcId="{C6FFA982-CF5B-4B42-91FC-F481C09EFE36}" destId="{01B93E3B-B828-CF4D-B4A9-F74BC8015FB2}" srcOrd="1" destOrd="0" presId="urn:microsoft.com/office/officeart/2016/7/layout/BasicProcessNew"/>
    <dgm:cxn modelId="{47A7C58E-BB57-6549-B378-ACC919A65B84}" type="presParOf" srcId="{C6FFA982-CF5B-4B42-91FC-F481C09EFE36}" destId="{3B6D6185-0EE8-6744-A10C-12A531C9ECFD}" srcOrd="2" destOrd="0" presId="urn:microsoft.com/office/officeart/2016/7/layout/BasicProcessNew"/>
    <dgm:cxn modelId="{C874A6A8-CC62-554C-B04F-446DE813FEED}" type="presParOf" srcId="{C6FFA982-CF5B-4B42-91FC-F481C09EFE36}" destId="{754A60B6-FAC1-9C4D-BD43-B885A9E1CBC6}" srcOrd="3" destOrd="0" presId="urn:microsoft.com/office/officeart/2016/7/layout/BasicProcessNew"/>
    <dgm:cxn modelId="{DF5C7934-A93E-7944-B20B-AE1AF721031C}" type="presParOf" srcId="{C6FFA982-CF5B-4B42-91FC-F481C09EFE36}" destId="{C26BC463-E98E-9D4B-A9E6-961A037DE52C}" srcOrd="4" destOrd="0" presId="urn:microsoft.com/office/officeart/2016/7/layout/BasicProcessNew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5A7036-CD17-46B9-9B86-085F4AD5515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72016A0-1398-42DC-B7EB-AA8DE53887BB}">
      <dgm:prSet/>
      <dgm:spPr/>
      <dgm:t>
        <a:bodyPr/>
        <a:lstStyle/>
        <a:p>
          <a:r>
            <a:rPr lang="hr-HR"/>
            <a:t>školska stvarnost izaziva agresivno ponašanje</a:t>
          </a:r>
          <a:endParaRPr lang="en-US"/>
        </a:p>
      </dgm:t>
    </dgm:pt>
    <dgm:pt modelId="{B51D644C-225C-478B-A9BA-6B44B7BFA846}" type="parTrans" cxnId="{4CCE8DBA-20D7-4C96-B7AC-FE9D958F4A76}">
      <dgm:prSet/>
      <dgm:spPr/>
      <dgm:t>
        <a:bodyPr/>
        <a:lstStyle/>
        <a:p>
          <a:endParaRPr lang="en-US"/>
        </a:p>
      </dgm:t>
    </dgm:pt>
    <dgm:pt modelId="{9D4CB9B7-5122-43C5-8123-3E8EA569263A}" type="sibTrans" cxnId="{4CCE8DBA-20D7-4C96-B7AC-FE9D958F4A76}">
      <dgm:prSet/>
      <dgm:spPr/>
      <dgm:t>
        <a:bodyPr/>
        <a:lstStyle/>
        <a:p>
          <a:endParaRPr lang="en-US"/>
        </a:p>
      </dgm:t>
    </dgm:pt>
    <dgm:pt modelId="{E8F5E913-5E98-40F0-9F27-29F5C176EA7C}">
      <dgm:prSet/>
      <dgm:spPr/>
      <dgm:t>
        <a:bodyPr/>
        <a:lstStyle/>
        <a:p>
          <a:r>
            <a:rPr lang="hr-HR"/>
            <a:t>emocionalno uzbuđenje ne treba potiskivati</a:t>
          </a:r>
          <a:endParaRPr lang="en-US"/>
        </a:p>
      </dgm:t>
    </dgm:pt>
    <dgm:pt modelId="{15495583-5DBC-4E1F-9D7F-407FD23E38AF}" type="parTrans" cxnId="{C40B7014-0BF6-4A8F-92C0-AA3959FF8448}">
      <dgm:prSet/>
      <dgm:spPr/>
      <dgm:t>
        <a:bodyPr/>
        <a:lstStyle/>
        <a:p>
          <a:endParaRPr lang="en-US"/>
        </a:p>
      </dgm:t>
    </dgm:pt>
    <dgm:pt modelId="{2EDDACA7-9795-423D-AF16-10B449ED1CC2}" type="sibTrans" cxnId="{C40B7014-0BF6-4A8F-92C0-AA3959FF8448}">
      <dgm:prSet/>
      <dgm:spPr/>
      <dgm:t>
        <a:bodyPr/>
        <a:lstStyle/>
        <a:p>
          <a:endParaRPr lang="en-US"/>
        </a:p>
      </dgm:t>
    </dgm:pt>
    <dgm:pt modelId="{78E58921-5ADC-4F5B-945B-1EF346309B53}">
      <dgm:prSet/>
      <dgm:spPr/>
      <dgm:t>
        <a:bodyPr/>
        <a:lstStyle/>
        <a:p>
          <a:r>
            <a:rPr lang="hr-HR"/>
            <a:t>usvajanje pozitivne motivacije agresivna ponašanja</a:t>
          </a:r>
          <a:endParaRPr lang="en-US"/>
        </a:p>
      </dgm:t>
    </dgm:pt>
    <dgm:pt modelId="{E7FE2153-FD0D-4F2A-AC31-C2E964EF20DA}" type="parTrans" cxnId="{42EE5060-97F2-4099-A3AA-B84ADCC868D5}">
      <dgm:prSet/>
      <dgm:spPr/>
      <dgm:t>
        <a:bodyPr/>
        <a:lstStyle/>
        <a:p>
          <a:endParaRPr lang="en-US"/>
        </a:p>
      </dgm:t>
    </dgm:pt>
    <dgm:pt modelId="{3B5EE9D7-DD55-430F-AA19-AFD6F3E9B7D5}" type="sibTrans" cxnId="{42EE5060-97F2-4099-A3AA-B84ADCC868D5}">
      <dgm:prSet/>
      <dgm:spPr/>
      <dgm:t>
        <a:bodyPr/>
        <a:lstStyle/>
        <a:p>
          <a:endParaRPr lang="en-US"/>
        </a:p>
      </dgm:t>
    </dgm:pt>
    <dgm:pt modelId="{FDB6546A-86A6-4421-A666-5E8B7E45F19C}">
      <dgm:prSet/>
      <dgm:spPr/>
      <dgm:t>
        <a:bodyPr/>
        <a:lstStyle/>
        <a:p>
          <a:r>
            <a:rPr lang="hr-HR"/>
            <a:t>razvijanje inhibitornih mehanizama destruktivnosti</a:t>
          </a:r>
          <a:endParaRPr lang="en-US"/>
        </a:p>
      </dgm:t>
    </dgm:pt>
    <dgm:pt modelId="{3366BCF1-B839-47FA-AB69-11226B6DA4D8}" type="parTrans" cxnId="{6E2BC0D6-DCCD-4644-94F3-11C4B0E57B47}">
      <dgm:prSet/>
      <dgm:spPr/>
      <dgm:t>
        <a:bodyPr/>
        <a:lstStyle/>
        <a:p>
          <a:endParaRPr lang="en-US"/>
        </a:p>
      </dgm:t>
    </dgm:pt>
    <dgm:pt modelId="{A1C166A4-9EE5-47A0-99ED-6C3BD2FE7398}" type="sibTrans" cxnId="{6E2BC0D6-DCCD-4644-94F3-11C4B0E57B47}">
      <dgm:prSet/>
      <dgm:spPr/>
      <dgm:t>
        <a:bodyPr/>
        <a:lstStyle/>
        <a:p>
          <a:endParaRPr lang="en-US"/>
        </a:p>
      </dgm:t>
    </dgm:pt>
    <dgm:pt modelId="{43922336-28A4-4115-B414-7743B45CA37C}">
      <dgm:prSet/>
      <dgm:spPr/>
      <dgm:t>
        <a:bodyPr/>
        <a:lstStyle/>
        <a:p>
          <a:r>
            <a:rPr lang="hr-HR"/>
            <a:t>pravilna interpretacija provocirajuće situacije</a:t>
          </a:r>
          <a:endParaRPr lang="en-US"/>
        </a:p>
      </dgm:t>
    </dgm:pt>
    <dgm:pt modelId="{5B4EC670-6CA3-4252-9532-16315A69C88C}" type="parTrans" cxnId="{28021124-2F79-49B6-87F2-34C975DAB46E}">
      <dgm:prSet/>
      <dgm:spPr/>
      <dgm:t>
        <a:bodyPr/>
        <a:lstStyle/>
        <a:p>
          <a:endParaRPr lang="en-US"/>
        </a:p>
      </dgm:t>
    </dgm:pt>
    <dgm:pt modelId="{F428D340-6CFA-4921-88B4-BA8CD1A6F19F}" type="sibTrans" cxnId="{28021124-2F79-49B6-87F2-34C975DAB46E}">
      <dgm:prSet/>
      <dgm:spPr/>
      <dgm:t>
        <a:bodyPr/>
        <a:lstStyle/>
        <a:p>
          <a:endParaRPr lang="en-US"/>
        </a:p>
      </dgm:t>
    </dgm:pt>
    <dgm:pt modelId="{B9418599-4469-4BB2-935C-F5791B17D198}">
      <dgm:prSet/>
      <dgm:spPr/>
      <dgm:t>
        <a:bodyPr/>
        <a:lstStyle/>
        <a:p>
          <a:r>
            <a:rPr lang="hr-HR"/>
            <a:t>stjecanje uvida u emocionalno uzbuđenje</a:t>
          </a:r>
          <a:endParaRPr lang="en-US"/>
        </a:p>
      </dgm:t>
    </dgm:pt>
    <dgm:pt modelId="{8BD08A51-B7A1-4949-9A62-1ADE655A7581}" type="parTrans" cxnId="{EDED3D71-1BC2-4B27-AB18-202DCE979BB8}">
      <dgm:prSet/>
      <dgm:spPr/>
      <dgm:t>
        <a:bodyPr/>
        <a:lstStyle/>
        <a:p>
          <a:endParaRPr lang="en-US"/>
        </a:p>
      </dgm:t>
    </dgm:pt>
    <dgm:pt modelId="{92A74BFC-F9D8-4176-A1C1-BD6BAB767BD8}" type="sibTrans" cxnId="{EDED3D71-1BC2-4B27-AB18-202DCE979BB8}">
      <dgm:prSet/>
      <dgm:spPr/>
      <dgm:t>
        <a:bodyPr/>
        <a:lstStyle/>
        <a:p>
          <a:endParaRPr lang="en-US"/>
        </a:p>
      </dgm:t>
    </dgm:pt>
    <dgm:pt modelId="{5A4B4621-94E6-4A04-B1ED-31F5CB7297E7}">
      <dgm:prSet/>
      <dgm:spPr/>
      <dgm:t>
        <a:bodyPr/>
        <a:lstStyle/>
        <a:p>
          <a:r>
            <a:rPr lang="hr-HR"/>
            <a:t>razvijanje sposobnosti procjenjivanja mogućih posljedica agresivnog ponašanja</a:t>
          </a:r>
          <a:endParaRPr lang="en-US"/>
        </a:p>
      </dgm:t>
    </dgm:pt>
    <dgm:pt modelId="{65602666-1340-4639-8E43-C3C776A25F9A}" type="parTrans" cxnId="{B614C484-7FB0-4543-B31F-7F91C1512969}">
      <dgm:prSet/>
      <dgm:spPr/>
      <dgm:t>
        <a:bodyPr/>
        <a:lstStyle/>
        <a:p>
          <a:endParaRPr lang="en-US"/>
        </a:p>
      </dgm:t>
    </dgm:pt>
    <dgm:pt modelId="{A390CAD4-0D44-4E79-9BB2-BFAF2BE32C1A}" type="sibTrans" cxnId="{B614C484-7FB0-4543-B31F-7F91C1512969}">
      <dgm:prSet/>
      <dgm:spPr/>
      <dgm:t>
        <a:bodyPr/>
        <a:lstStyle/>
        <a:p>
          <a:endParaRPr lang="en-US"/>
        </a:p>
      </dgm:t>
    </dgm:pt>
    <dgm:pt modelId="{D2204B70-22AD-4EBC-AB4D-36624D610A2A}">
      <dgm:prSet/>
      <dgm:spPr/>
      <dgm:t>
        <a:bodyPr/>
        <a:lstStyle/>
        <a:p>
          <a:r>
            <a:rPr lang="hr-HR"/>
            <a:t>učenje na primjeru konstruktivnoga agresivnog ponašanja učitelja i ostalih učenika </a:t>
          </a:r>
          <a:endParaRPr lang="en-US"/>
        </a:p>
      </dgm:t>
    </dgm:pt>
    <dgm:pt modelId="{451C9750-96D2-4D35-9EF2-63C0138955A2}" type="parTrans" cxnId="{7C2D0F1E-D724-43F9-9368-01E6E00B52FE}">
      <dgm:prSet/>
      <dgm:spPr/>
      <dgm:t>
        <a:bodyPr/>
        <a:lstStyle/>
        <a:p>
          <a:endParaRPr lang="en-US"/>
        </a:p>
      </dgm:t>
    </dgm:pt>
    <dgm:pt modelId="{390B37DE-99B5-42DA-B0C0-EC6885FF0FB1}" type="sibTrans" cxnId="{7C2D0F1E-D724-43F9-9368-01E6E00B52FE}">
      <dgm:prSet/>
      <dgm:spPr/>
      <dgm:t>
        <a:bodyPr/>
        <a:lstStyle/>
        <a:p>
          <a:endParaRPr lang="en-US"/>
        </a:p>
      </dgm:t>
    </dgm:pt>
    <dgm:pt modelId="{C9843D4D-9485-A74F-9252-EA0F3B9544D7}" type="pres">
      <dgm:prSet presAssocID="{D35A7036-CD17-46B9-9B86-085F4AD5515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9CDB9E69-E4DB-4D40-88B5-891C56CF701D}" type="pres">
      <dgm:prSet presAssocID="{E72016A0-1398-42DC-B7EB-AA8DE53887BB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1A933EC6-4D31-C645-9A54-D802522D889A}" type="pres">
      <dgm:prSet presAssocID="{9D4CB9B7-5122-43C5-8123-3E8EA569263A}" presName="spacer" presStyleCnt="0"/>
      <dgm:spPr/>
    </dgm:pt>
    <dgm:pt modelId="{99B9C9C0-2D7A-7B4A-AE61-07F0979A174E}" type="pres">
      <dgm:prSet presAssocID="{E8F5E913-5E98-40F0-9F27-29F5C176EA7C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BBE5871-03AE-DC4E-B2E3-E843842DD712}" type="pres">
      <dgm:prSet presAssocID="{2EDDACA7-9795-423D-AF16-10B449ED1CC2}" presName="spacer" presStyleCnt="0"/>
      <dgm:spPr/>
    </dgm:pt>
    <dgm:pt modelId="{AE4FE89D-CACF-E343-A87F-9DA067AC14BE}" type="pres">
      <dgm:prSet presAssocID="{78E58921-5ADC-4F5B-945B-1EF346309B53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0063324-7034-2747-A3DF-2E3AD08E25D3}" type="pres">
      <dgm:prSet presAssocID="{3B5EE9D7-DD55-430F-AA19-AFD6F3E9B7D5}" presName="spacer" presStyleCnt="0"/>
      <dgm:spPr/>
    </dgm:pt>
    <dgm:pt modelId="{3D2B4C15-A9A0-414C-8567-76DBEE09A5AE}" type="pres">
      <dgm:prSet presAssocID="{FDB6546A-86A6-4421-A666-5E8B7E45F19C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9760B5A-0772-D247-81A5-4ED0D0E6DF30}" type="pres">
      <dgm:prSet presAssocID="{A1C166A4-9EE5-47A0-99ED-6C3BD2FE7398}" presName="spacer" presStyleCnt="0"/>
      <dgm:spPr/>
    </dgm:pt>
    <dgm:pt modelId="{BC972955-405C-2849-816E-2D93204834C5}" type="pres">
      <dgm:prSet presAssocID="{43922336-28A4-4115-B414-7743B45CA37C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808D7209-3F36-8A4F-B2E8-141806273EEF}" type="pres">
      <dgm:prSet presAssocID="{F428D340-6CFA-4921-88B4-BA8CD1A6F19F}" presName="spacer" presStyleCnt="0"/>
      <dgm:spPr/>
    </dgm:pt>
    <dgm:pt modelId="{D20EFCD9-ACA6-1E47-8E93-8BDDF1F02A82}" type="pres">
      <dgm:prSet presAssocID="{B9418599-4469-4BB2-935C-F5791B17D198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7388460-9D30-7A48-871A-681D98FB092A}" type="pres">
      <dgm:prSet presAssocID="{92A74BFC-F9D8-4176-A1C1-BD6BAB767BD8}" presName="spacer" presStyleCnt="0"/>
      <dgm:spPr/>
    </dgm:pt>
    <dgm:pt modelId="{FCC0D279-35F4-5741-BCC5-1E609156E1DF}" type="pres">
      <dgm:prSet presAssocID="{5A4B4621-94E6-4A04-B1ED-31F5CB7297E7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E5145C5-CF52-5E40-9DF1-3DD96F411082}" type="pres">
      <dgm:prSet presAssocID="{A390CAD4-0D44-4E79-9BB2-BFAF2BE32C1A}" presName="spacer" presStyleCnt="0"/>
      <dgm:spPr/>
    </dgm:pt>
    <dgm:pt modelId="{15D94459-089E-C547-9139-8DD71B63DAF5}" type="pres">
      <dgm:prSet presAssocID="{D2204B70-22AD-4EBC-AB4D-36624D610A2A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BE4B57E9-F947-FF4C-B775-6B209042647B}" type="presOf" srcId="{E72016A0-1398-42DC-B7EB-AA8DE53887BB}" destId="{9CDB9E69-E4DB-4D40-88B5-891C56CF701D}" srcOrd="0" destOrd="0" presId="urn:microsoft.com/office/officeart/2005/8/layout/vList2"/>
    <dgm:cxn modelId="{7C2D0F1E-D724-43F9-9368-01E6E00B52FE}" srcId="{D35A7036-CD17-46B9-9B86-085F4AD55154}" destId="{D2204B70-22AD-4EBC-AB4D-36624D610A2A}" srcOrd="7" destOrd="0" parTransId="{451C9750-96D2-4D35-9EF2-63C0138955A2}" sibTransId="{390B37DE-99B5-42DA-B0C0-EC6885FF0FB1}"/>
    <dgm:cxn modelId="{8D7810D5-77E8-5D4D-9330-5D5956761A63}" type="presOf" srcId="{78E58921-5ADC-4F5B-945B-1EF346309B53}" destId="{AE4FE89D-CACF-E343-A87F-9DA067AC14BE}" srcOrd="0" destOrd="0" presId="urn:microsoft.com/office/officeart/2005/8/layout/vList2"/>
    <dgm:cxn modelId="{72D0CDC3-4400-ED40-BE03-37D1A668F49B}" type="presOf" srcId="{43922336-28A4-4115-B414-7743B45CA37C}" destId="{BC972955-405C-2849-816E-2D93204834C5}" srcOrd="0" destOrd="0" presId="urn:microsoft.com/office/officeart/2005/8/layout/vList2"/>
    <dgm:cxn modelId="{35C74A02-8797-F14C-8573-F26C26283B0C}" type="presOf" srcId="{E8F5E913-5E98-40F0-9F27-29F5C176EA7C}" destId="{99B9C9C0-2D7A-7B4A-AE61-07F0979A174E}" srcOrd="0" destOrd="0" presId="urn:microsoft.com/office/officeart/2005/8/layout/vList2"/>
    <dgm:cxn modelId="{42EE5060-97F2-4099-A3AA-B84ADCC868D5}" srcId="{D35A7036-CD17-46B9-9B86-085F4AD55154}" destId="{78E58921-5ADC-4F5B-945B-1EF346309B53}" srcOrd="2" destOrd="0" parTransId="{E7FE2153-FD0D-4F2A-AC31-C2E964EF20DA}" sibTransId="{3B5EE9D7-DD55-430F-AA19-AFD6F3E9B7D5}"/>
    <dgm:cxn modelId="{97DE702C-3B3D-914C-8DB9-7C769079DAE5}" type="presOf" srcId="{FDB6546A-86A6-4421-A666-5E8B7E45F19C}" destId="{3D2B4C15-A9A0-414C-8567-76DBEE09A5AE}" srcOrd="0" destOrd="0" presId="urn:microsoft.com/office/officeart/2005/8/layout/vList2"/>
    <dgm:cxn modelId="{F57C5D23-0A0F-7C4C-98DB-9967A79A87BB}" type="presOf" srcId="{B9418599-4469-4BB2-935C-F5791B17D198}" destId="{D20EFCD9-ACA6-1E47-8E93-8BDDF1F02A82}" srcOrd="0" destOrd="0" presId="urn:microsoft.com/office/officeart/2005/8/layout/vList2"/>
    <dgm:cxn modelId="{9E198E5B-50AA-8B48-BB47-7110055D7793}" type="presOf" srcId="{5A4B4621-94E6-4A04-B1ED-31F5CB7297E7}" destId="{FCC0D279-35F4-5741-BCC5-1E609156E1DF}" srcOrd="0" destOrd="0" presId="urn:microsoft.com/office/officeart/2005/8/layout/vList2"/>
    <dgm:cxn modelId="{86059A86-B0DA-2D4E-A999-E4811096CFF5}" type="presOf" srcId="{D35A7036-CD17-46B9-9B86-085F4AD55154}" destId="{C9843D4D-9485-A74F-9252-EA0F3B9544D7}" srcOrd="0" destOrd="0" presId="urn:microsoft.com/office/officeart/2005/8/layout/vList2"/>
    <dgm:cxn modelId="{6E2BC0D6-DCCD-4644-94F3-11C4B0E57B47}" srcId="{D35A7036-CD17-46B9-9B86-085F4AD55154}" destId="{FDB6546A-86A6-4421-A666-5E8B7E45F19C}" srcOrd="3" destOrd="0" parTransId="{3366BCF1-B839-47FA-AB69-11226B6DA4D8}" sibTransId="{A1C166A4-9EE5-47A0-99ED-6C3BD2FE7398}"/>
    <dgm:cxn modelId="{EDED3D71-1BC2-4B27-AB18-202DCE979BB8}" srcId="{D35A7036-CD17-46B9-9B86-085F4AD55154}" destId="{B9418599-4469-4BB2-935C-F5791B17D198}" srcOrd="5" destOrd="0" parTransId="{8BD08A51-B7A1-4949-9A62-1ADE655A7581}" sibTransId="{92A74BFC-F9D8-4176-A1C1-BD6BAB767BD8}"/>
    <dgm:cxn modelId="{4CCE8DBA-20D7-4C96-B7AC-FE9D958F4A76}" srcId="{D35A7036-CD17-46B9-9B86-085F4AD55154}" destId="{E72016A0-1398-42DC-B7EB-AA8DE53887BB}" srcOrd="0" destOrd="0" parTransId="{B51D644C-225C-478B-A9BA-6B44B7BFA846}" sibTransId="{9D4CB9B7-5122-43C5-8123-3E8EA569263A}"/>
    <dgm:cxn modelId="{28021124-2F79-49B6-87F2-34C975DAB46E}" srcId="{D35A7036-CD17-46B9-9B86-085F4AD55154}" destId="{43922336-28A4-4115-B414-7743B45CA37C}" srcOrd="4" destOrd="0" parTransId="{5B4EC670-6CA3-4252-9532-16315A69C88C}" sibTransId="{F428D340-6CFA-4921-88B4-BA8CD1A6F19F}"/>
    <dgm:cxn modelId="{C40B7014-0BF6-4A8F-92C0-AA3959FF8448}" srcId="{D35A7036-CD17-46B9-9B86-085F4AD55154}" destId="{E8F5E913-5E98-40F0-9F27-29F5C176EA7C}" srcOrd="1" destOrd="0" parTransId="{15495583-5DBC-4E1F-9D7F-407FD23E38AF}" sibTransId="{2EDDACA7-9795-423D-AF16-10B449ED1CC2}"/>
    <dgm:cxn modelId="{64DCD34E-BD51-A440-AC3E-E9D0A11CE413}" type="presOf" srcId="{D2204B70-22AD-4EBC-AB4D-36624D610A2A}" destId="{15D94459-089E-C547-9139-8DD71B63DAF5}" srcOrd="0" destOrd="0" presId="urn:microsoft.com/office/officeart/2005/8/layout/vList2"/>
    <dgm:cxn modelId="{B614C484-7FB0-4543-B31F-7F91C1512969}" srcId="{D35A7036-CD17-46B9-9B86-085F4AD55154}" destId="{5A4B4621-94E6-4A04-B1ED-31F5CB7297E7}" srcOrd="6" destOrd="0" parTransId="{65602666-1340-4639-8E43-C3C776A25F9A}" sibTransId="{A390CAD4-0D44-4E79-9BB2-BFAF2BE32C1A}"/>
    <dgm:cxn modelId="{B6A66D14-E7B1-3C4A-88CB-8186A7ED4235}" type="presParOf" srcId="{C9843D4D-9485-A74F-9252-EA0F3B9544D7}" destId="{9CDB9E69-E4DB-4D40-88B5-891C56CF701D}" srcOrd="0" destOrd="0" presId="urn:microsoft.com/office/officeart/2005/8/layout/vList2"/>
    <dgm:cxn modelId="{02FC467B-4DCD-804C-B856-CA92C8A0264F}" type="presParOf" srcId="{C9843D4D-9485-A74F-9252-EA0F3B9544D7}" destId="{1A933EC6-4D31-C645-9A54-D802522D889A}" srcOrd="1" destOrd="0" presId="urn:microsoft.com/office/officeart/2005/8/layout/vList2"/>
    <dgm:cxn modelId="{37B4A2E2-ECB5-6A4D-A10E-9475CE2625C2}" type="presParOf" srcId="{C9843D4D-9485-A74F-9252-EA0F3B9544D7}" destId="{99B9C9C0-2D7A-7B4A-AE61-07F0979A174E}" srcOrd="2" destOrd="0" presId="urn:microsoft.com/office/officeart/2005/8/layout/vList2"/>
    <dgm:cxn modelId="{83D11814-0E50-0242-90C2-2A47811B1199}" type="presParOf" srcId="{C9843D4D-9485-A74F-9252-EA0F3B9544D7}" destId="{2BBE5871-03AE-DC4E-B2E3-E843842DD712}" srcOrd="3" destOrd="0" presId="urn:microsoft.com/office/officeart/2005/8/layout/vList2"/>
    <dgm:cxn modelId="{FEA77EC0-24FB-FB43-BDF4-22FDA0B30AA1}" type="presParOf" srcId="{C9843D4D-9485-A74F-9252-EA0F3B9544D7}" destId="{AE4FE89D-CACF-E343-A87F-9DA067AC14BE}" srcOrd="4" destOrd="0" presId="urn:microsoft.com/office/officeart/2005/8/layout/vList2"/>
    <dgm:cxn modelId="{1BACFE34-ACEF-6D48-B512-C8CA05884303}" type="presParOf" srcId="{C9843D4D-9485-A74F-9252-EA0F3B9544D7}" destId="{90063324-7034-2747-A3DF-2E3AD08E25D3}" srcOrd="5" destOrd="0" presId="urn:microsoft.com/office/officeart/2005/8/layout/vList2"/>
    <dgm:cxn modelId="{1D406ABA-8254-5F48-A850-EE018F668CDE}" type="presParOf" srcId="{C9843D4D-9485-A74F-9252-EA0F3B9544D7}" destId="{3D2B4C15-A9A0-414C-8567-76DBEE09A5AE}" srcOrd="6" destOrd="0" presId="urn:microsoft.com/office/officeart/2005/8/layout/vList2"/>
    <dgm:cxn modelId="{C8A683EF-AB30-C946-82FF-8A84A000BFEC}" type="presParOf" srcId="{C9843D4D-9485-A74F-9252-EA0F3B9544D7}" destId="{99760B5A-0772-D247-81A5-4ED0D0E6DF30}" srcOrd="7" destOrd="0" presId="urn:microsoft.com/office/officeart/2005/8/layout/vList2"/>
    <dgm:cxn modelId="{F9A106E8-D132-DE4F-8D99-D3B4516CF2D2}" type="presParOf" srcId="{C9843D4D-9485-A74F-9252-EA0F3B9544D7}" destId="{BC972955-405C-2849-816E-2D93204834C5}" srcOrd="8" destOrd="0" presId="urn:microsoft.com/office/officeart/2005/8/layout/vList2"/>
    <dgm:cxn modelId="{22910D69-A1E7-7E4F-92B0-AB7DE22276FE}" type="presParOf" srcId="{C9843D4D-9485-A74F-9252-EA0F3B9544D7}" destId="{808D7209-3F36-8A4F-B2E8-141806273EEF}" srcOrd="9" destOrd="0" presId="urn:microsoft.com/office/officeart/2005/8/layout/vList2"/>
    <dgm:cxn modelId="{450AED0C-7365-4B49-B93F-A2D10FB01B02}" type="presParOf" srcId="{C9843D4D-9485-A74F-9252-EA0F3B9544D7}" destId="{D20EFCD9-ACA6-1E47-8E93-8BDDF1F02A82}" srcOrd="10" destOrd="0" presId="urn:microsoft.com/office/officeart/2005/8/layout/vList2"/>
    <dgm:cxn modelId="{CB55340B-AE98-994E-953B-2EEB94C3388B}" type="presParOf" srcId="{C9843D4D-9485-A74F-9252-EA0F3B9544D7}" destId="{77388460-9D30-7A48-871A-681D98FB092A}" srcOrd="11" destOrd="0" presId="urn:microsoft.com/office/officeart/2005/8/layout/vList2"/>
    <dgm:cxn modelId="{2C91C3C5-BCAA-7E4C-ACFF-0636E45E4B02}" type="presParOf" srcId="{C9843D4D-9485-A74F-9252-EA0F3B9544D7}" destId="{FCC0D279-35F4-5741-BCC5-1E609156E1DF}" srcOrd="12" destOrd="0" presId="urn:microsoft.com/office/officeart/2005/8/layout/vList2"/>
    <dgm:cxn modelId="{FE3C6BF7-9F7F-C542-88EF-47564F48D0AD}" type="presParOf" srcId="{C9843D4D-9485-A74F-9252-EA0F3B9544D7}" destId="{FE5145C5-CF52-5E40-9DF1-3DD96F411082}" srcOrd="13" destOrd="0" presId="urn:microsoft.com/office/officeart/2005/8/layout/vList2"/>
    <dgm:cxn modelId="{F6D97301-8DD8-4B47-ADDD-52A3C45FB453}" type="presParOf" srcId="{C9843D4D-9485-A74F-9252-EA0F3B9544D7}" destId="{15D94459-089E-C547-9139-8DD71B63DAF5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14FABB1-E5E5-4301-8A8A-4A4F153C1C1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72846E7-66D0-48A9-A8DB-3DBA46A4CFE8}">
      <dgm:prSet/>
      <dgm:spPr/>
      <dgm:t>
        <a:bodyPr/>
        <a:lstStyle/>
        <a:p>
          <a:r>
            <a:rPr lang="hr-HR" dirty="0"/>
            <a:t>Prikriveno agresivan učitelji:</a:t>
          </a:r>
          <a:endParaRPr lang="en-US" dirty="0"/>
        </a:p>
      </dgm:t>
    </dgm:pt>
    <dgm:pt modelId="{94BAFFBC-BA85-46BC-B16F-2FB817EC253A}" type="parTrans" cxnId="{D7A2C706-22FD-410C-A5CB-348809436EB4}">
      <dgm:prSet/>
      <dgm:spPr/>
      <dgm:t>
        <a:bodyPr/>
        <a:lstStyle/>
        <a:p>
          <a:endParaRPr lang="en-US"/>
        </a:p>
      </dgm:t>
    </dgm:pt>
    <dgm:pt modelId="{434BEE18-CC42-42D4-A201-0DE5D138E396}" type="sibTrans" cxnId="{D7A2C706-22FD-410C-A5CB-348809436EB4}">
      <dgm:prSet/>
      <dgm:spPr/>
      <dgm:t>
        <a:bodyPr/>
        <a:lstStyle/>
        <a:p>
          <a:endParaRPr lang="en-US"/>
        </a:p>
      </dgm:t>
    </dgm:pt>
    <dgm:pt modelId="{2DD0F842-E25C-4240-94E1-BD212FE75812}">
      <dgm:prSet/>
      <dgm:spPr/>
      <dgm:t>
        <a:bodyPr/>
        <a:lstStyle/>
        <a:p>
          <a:r>
            <a:rPr lang="hr-HR"/>
            <a:t>zbunjuje učenike </a:t>
          </a:r>
          <a:endParaRPr lang="en-US"/>
        </a:p>
      </dgm:t>
    </dgm:pt>
    <dgm:pt modelId="{1669E3E5-E05E-4730-81A3-625EB0EE9CB0}" type="parTrans" cxnId="{A153288F-A3C4-4C1A-825F-81B728F06422}">
      <dgm:prSet/>
      <dgm:spPr/>
      <dgm:t>
        <a:bodyPr/>
        <a:lstStyle/>
        <a:p>
          <a:endParaRPr lang="en-US"/>
        </a:p>
      </dgm:t>
    </dgm:pt>
    <dgm:pt modelId="{762C0BEA-0692-486E-ADB9-44DD9B0A4FB1}" type="sibTrans" cxnId="{A153288F-A3C4-4C1A-825F-81B728F06422}">
      <dgm:prSet/>
      <dgm:spPr/>
      <dgm:t>
        <a:bodyPr/>
        <a:lstStyle/>
        <a:p>
          <a:endParaRPr lang="en-US"/>
        </a:p>
      </dgm:t>
    </dgm:pt>
    <dgm:pt modelId="{79641874-E4B7-4D42-A5B6-BAAA4702E85E}">
      <dgm:prSet/>
      <dgm:spPr/>
      <dgm:t>
        <a:bodyPr/>
        <a:lstStyle/>
        <a:p>
          <a:r>
            <a:rPr lang="hr-HR"/>
            <a:t>nameću se učenicima </a:t>
          </a:r>
          <a:endParaRPr lang="en-US"/>
        </a:p>
      </dgm:t>
    </dgm:pt>
    <dgm:pt modelId="{8EA61264-8779-4E2C-BD93-C7BA821EC7F4}" type="parTrans" cxnId="{CFE63FBD-11E4-4107-9068-CCD8E117746B}">
      <dgm:prSet/>
      <dgm:spPr/>
      <dgm:t>
        <a:bodyPr/>
        <a:lstStyle/>
        <a:p>
          <a:endParaRPr lang="en-US"/>
        </a:p>
      </dgm:t>
    </dgm:pt>
    <dgm:pt modelId="{6480503F-968C-4932-A96E-C8BB680AB489}" type="sibTrans" cxnId="{CFE63FBD-11E4-4107-9068-CCD8E117746B}">
      <dgm:prSet/>
      <dgm:spPr/>
      <dgm:t>
        <a:bodyPr/>
        <a:lstStyle/>
        <a:p>
          <a:endParaRPr lang="en-US"/>
        </a:p>
      </dgm:t>
    </dgm:pt>
    <dgm:pt modelId="{E097FEB9-5C93-4BB0-9D52-79EAF4C42466}">
      <dgm:prSet/>
      <dgm:spPr/>
      <dgm:t>
        <a:bodyPr/>
        <a:lstStyle/>
        <a:p>
          <a:r>
            <a:rPr lang="hr-HR" dirty="0"/>
            <a:t>propovijedaju dogme i svoja moralna mišljenja</a:t>
          </a:r>
          <a:endParaRPr lang="en-US" dirty="0"/>
        </a:p>
      </dgm:t>
    </dgm:pt>
    <dgm:pt modelId="{2925929A-DADF-4BD6-89F1-167B42FF7BA8}" type="parTrans" cxnId="{6A592693-07E2-419E-BF3B-861881DBA143}">
      <dgm:prSet/>
      <dgm:spPr/>
      <dgm:t>
        <a:bodyPr/>
        <a:lstStyle/>
        <a:p>
          <a:endParaRPr lang="en-US"/>
        </a:p>
      </dgm:t>
    </dgm:pt>
    <dgm:pt modelId="{6A73B747-33ED-48B1-8214-290BFF502C6A}" type="sibTrans" cxnId="{6A592693-07E2-419E-BF3B-861881DBA143}">
      <dgm:prSet/>
      <dgm:spPr/>
      <dgm:t>
        <a:bodyPr/>
        <a:lstStyle/>
        <a:p>
          <a:endParaRPr lang="en-US"/>
        </a:p>
      </dgm:t>
    </dgm:pt>
    <dgm:pt modelId="{5B0B11A8-6B35-414B-BD46-0EBEF7CA949D}">
      <dgm:prSet/>
      <dgm:spPr/>
      <dgm:t>
        <a:bodyPr/>
        <a:lstStyle/>
        <a:p>
          <a:r>
            <a:rPr lang="hr-HR"/>
            <a:t>sve pretvaraju u dokazne znanstvene teze</a:t>
          </a:r>
          <a:endParaRPr lang="en-US"/>
        </a:p>
      </dgm:t>
    </dgm:pt>
    <dgm:pt modelId="{A3E41E06-6BFB-4DBB-A59D-541385520173}" type="parTrans" cxnId="{3BBF5927-0627-468B-9B58-D008B2286F88}">
      <dgm:prSet/>
      <dgm:spPr/>
      <dgm:t>
        <a:bodyPr/>
        <a:lstStyle/>
        <a:p>
          <a:endParaRPr lang="en-US"/>
        </a:p>
      </dgm:t>
    </dgm:pt>
    <dgm:pt modelId="{6B6DCC7C-C17B-4C72-97CA-F4E317E4B781}" type="sibTrans" cxnId="{3BBF5927-0627-468B-9B58-D008B2286F88}">
      <dgm:prSet/>
      <dgm:spPr/>
      <dgm:t>
        <a:bodyPr/>
        <a:lstStyle/>
        <a:p>
          <a:endParaRPr lang="en-US"/>
        </a:p>
      </dgm:t>
    </dgm:pt>
    <dgm:pt modelId="{BA379B27-2A38-45F1-96F7-B51A6E591D92}">
      <dgm:prSet/>
      <dgm:spPr/>
      <dgm:t>
        <a:bodyPr/>
        <a:lstStyle/>
        <a:p>
          <a:r>
            <a:rPr lang="hr-HR" noProof="0" dirty="0"/>
            <a:t>nastupaju kao depersonalizirani roboti</a:t>
          </a:r>
        </a:p>
      </dgm:t>
    </dgm:pt>
    <dgm:pt modelId="{42D7ED1B-C5EE-400E-8C0C-3D666F95D616}" type="parTrans" cxnId="{90CA843F-FDE0-4BBD-927E-36E6B8930BCC}">
      <dgm:prSet/>
      <dgm:spPr/>
      <dgm:t>
        <a:bodyPr/>
        <a:lstStyle/>
        <a:p>
          <a:endParaRPr lang="en-US"/>
        </a:p>
      </dgm:t>
    </dgm:pt>
    <dgm:pt modelId="{F16262EB-6B9A-4013-A69B-05F191D88323}" type="sibTrans" cxnId="{90CA843F-FDE0-4BBD-927E-36E6B8930BCC}">
      <dgm:prSet/>
      <dgm:spPr/>
      <dgm:t>
        <a:bodyPr/>
        <a:lstStyle/>
        <a:p>
          <a:endParaRPr lang="en-US"/>
        </a:p>
      </dgm:t>
    </dgm:pt>
    <dgm:pt modelId="{0BF44054-14A7-481A-B40B-BE78D914FDC5}">
      <dgm:prSet/>
      <dgm:spPr/>
      <dgm:t>
        <a:bodyPr/>
        <a:lstStyle/>
        <a:p>
          <a:r>
            <a:rPr lang="hr-HR" noProof="0" dirty="0"/>
            <a:t>mistificiraju učenike </a:t>
          </a:r>
        </a:p>
      </dgm:t>
    </dgm:pt>
    <dgm:pt modelId="{CBC47B4A-4CAB-4F4C-8010-389075867F39}" type="parTrans" cxnId="{EEFC4E1A-EDC2-491E-8B03-4DF5C61046CA}">
      <dgm:prSet/>
      <dgm:spPr/>
      <dgm:t>
        <a:bodyPr/>
        <a:lstStyle/>
        <a:p>
          <a:endParaRPr lang="en-US"/>
        </a:p>
      </dgm:t>
    </dgm:pt>
    <dgm:pt modelId="{302D0C5C-55EF-4F0C-A7F4-98447E4CFF3C}" type="sibTrans" cxnId="{EEFC4E1A-EDC2-491E-8B03-4DF5C61046CA}">
      <dgm:prSet/>
      <dgm:spPr/>
      <dgm:t>
        <a:bodyPr/>
        <a:lstStyle/>
        <a:p>
          <a:endParaRPr lang="en-US"/>
        </a:p>
      </dgm:t>
    </dgm:pt>
    <dgm:pt modelId="{52F50247-8CE2-6640-A2FE-C461983BB329}">
      <dgm:prSet/>
      <dgm:spPr/>
      <dgm:t>
        <a:bodyPr/>
        <a:lstStyle/>
        <a:p>
          <a:r>
            <a:rPr lang="hr-HR" noProof="0" dirty="0"/>
            <a:t>zloupotrebljavaju slabost učenika</a:t>
          </a:r>
        </a:p>
      </dgm:t>
    </dgm:pt>
    <dgm:pt modelId="{789CD203-A91D-004C-AFA2-E1F3C7E1B220}" type="parTrans" cxnId="{89865FAB-1D5D-E142-B91C-B37B8C215B62}">
      <dgm:prSet/>
      <dgm:spPr/>
      <dgm:t>
        <a:bodyPr/>
        <a:lstStyle/>
        <a:p>
          <a:endParaRPr lang="en-US"/>
        </a:p>
      </dgm:t>
    </dgm:pt>
    <dgm:pt modelId="{9633E5D6-1C21-9043-81EF-B18A5B5ECC08}" type="sibTrans" cxnId="{89865FAB-1D5D-E142-B91C-B37B8C215B62}">
      <dgm:prSet/>
      <dgm:spPr/>
      <dgm:t>
        <a:bodyPr/>
        <a:lstStyle/>
        <a:p>
          <a:endParaRPr lang="en-US"/>
        </a:p>
      </dgm:t>
    </dgm:pt>
    <dgm:pt modelId="{9619C808-A088-FC47-81C8-FFDF0E517232}">
      <dgm:prSet/>
      <dgm:spPr/>
      <dgm:t>
        <a:bodyPr/>
        <a:lstStyle/>
        <a:p>
          <a:r>
            <a:rPr lang="hr-HR" noProof="0" dirty="0"/>
            <a:t>ne ispunjavaju dogovorene obveze prema učenicima</a:t>
          </a:r>
        </a:p>
      </dgm:t>
    </dgm:pt>
    <dgm:pt modelId="{3414B4EF-2B91-524D-82CB-A8DE7EDF9E4D}" type="parTrans" cxnId="{BB1F029F-4206-6246-BC7F-52474E018712}">
      <dgm:prSet/>
      <dgm:spPr/>
      <dgm:t>
        <a:bodyPr/>
        <a:lstStyle/>
        <a:p>
          <a:endParaRPr lang="en-US"/>
        </a:p>
      </dgm:t>
    </dgm:pt>
    <dgm:pt modelId="{E497CCB3-CC63-8C45-9F91-6CE16360D8E5}" type="sibTrans" cxnId="{BB1F029F-4206-6246-BC7F-52474E018712}">
      <dgm:prSet/>
      <dgm:spPr/>
      <dgm:t>
        <a:bodyPr/>
        <a:lstStyle/>
        <a:p>
          <a:endParaRPr lang="en-US"/>
        </a:p>
      </dgm:t>
    </dgm:pt>
    <dgm:pt modelId="{406F2F25-295E-534B-9BBB-C76754DBEF6A}">
      <dgm:prSet/>
      <dgm:spPr/>
      <dgm:t>
        <a:bodyPr/>
        <a:lstStyle/>
        <a:p>
          <a:r>
            <a:rPr lang="hr-HR" noProof="0" dirty="0"/>
            <a:t>ne žele uočavati ništa pozitivno kod učenika</a:t>
          </a:r>
        </a:p>
      </dgm:t>
    </dgm:pt>
    <dgm:pt modelId="{4CABB61D-5943-0E4C-A26E-9D3CF330AB48}" type="parTrans" cxnId="{4B233130-35B1-0A47-B331-219CB3845089}">
      <dgm:prSet/>
      <dgm:spPr/>
      <dgm:t>
        <a:bodyPr/>
        <a:lstStyle/>
        <a:p>
          <a:endParaRPr lang="en-US"/>
        </a:p>
      </dgm:t>
    </dgm:pt>
    <dgm:pt modelId="{6F7439EC-4691-FF45-9DB5-480A6DEBA41C}" type="sibTrans" cxnId="{4B233130-35B1-0A47-B331-219CB3845089}">
      <dgm:prSet/>
      <dgm:spPr/>
      <dgm:t>
        <a:bodyPr/>
        <a:lstStyle/>
        <a:p>
          <a:endParaRPr lang="en-US"/>
        </a:p>
      </dgm:t>
    </dgm:pt>
    <dgm:pt modelId="{781E3638-66F1-554D-9DD6-525F44D617F2}">
      <dgm:prSet/>
      <dgm:spPr/>
      <dgm:t>
        <a:bodyPr/>
        <a:lstStyle/>
        <a:p>
          <a:r>
            <a:rPr lang="hr-HR" noProof="0" dirty="0"/>
            <a:t>stalno sumnjaju u svoje učenike </a:t>
          </a:r>
        </a:p>
      </dgm:t>
    </dgm:pt>
    <dgm:pt modelId="{E517522A-9FF5-AE49-A251-EB46FA7459E9}" type="parTrans" cxnId="{343CABB0-4ADE-1A4F-A244-AFF0100EA878}">
      <dgm:prSet/>
      <dgm:spPr/>
      <dgm:t>
        <a:bodyPr/>
        <a:lstStyle/>
        <a:p>
          <a:endParaRPr lang="en-US"/>
        </a:p>
      </dgm:t>
    </dgm:pt>
    <dgm:pt modelId="{2702242E-7620-464A-AFAA-4A4DCBB61373}" type="sibTrans" cxnId="{343CABB0-4ADE-1A4F-A244-AFF0100EA878}">
      <dgm:prSet/>
      <dgm:spPr/>
      <dgm:t>
        <a:bodyPr/>
        <a:lstStyle/>
        <a:p>
          <a:endParaRPr lang="en-US"/>
        </a:p>
      </dgm:t>
    </dgm:pt>
    <dgm:pt modelId="{85946620-D8E6-C545-9C49-0731DEDF21CA}" type="pres">
      <dgm:prSet presAssocID="{E14FABB1-E5E5-4301-8A8A-4A4F153C1C1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hr-HR"/>
        </a:p>
      </dgm:t>
    </dgm:pt>
    <dgm:pt modelId="{9509AC87-E76C-3A47-B86A-9AD9A5EF1AB2}" type="pres">
      <dgm:prSet presAssocID="{D72846E7-66D0-48A9-A8DB-3DBA46A4CFE8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ADF894A-FC0E-5E40-B2E7-79622FBD5DFF}" type="pres">
      <dgm:prSet presAssocID="{D72846E7-66D0-48A9-A8DB-3DBA46A4CFE8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3BBF5927-0627-468B-9B58-D008B2286F88}" srcId="{D72846E7-66D0-48A9-A8DB-3DBA46A4CFE8}" destId="{5B0B11A8-6B35-414B-BD46-0EBEF7CA949D}" srcOrd="3" destOrd="0" parTransId="{A3E41E06-6BFB-4DBB-A59D-541385520173}" sibTransId="{6B6DCC7C-C17B-4C72-97CA-F4E317E4B781}"/>
    <dgm:cxn modelId="{CFE63FBD-11E4-4107-9068-CCD8E117746B}" srcId="{D72846E7-66D0-48A9-A8DB-3DBA46A4CFE8}" destId="{79641874-E4B7-4D42-A5B6-BAAA4702E85E}" srcOrd="1" destOrd="0" parTransId="{8EA61264-8779-4E2C-BD93-C7BA821EC7F4}" sibTransId="{6480503F-968C-4932-A96E-C8BB680AB489}"/>
    <dgm:cxn modelId="{E1F7E265-8DCE-1740-A448-3BFA382E9C45}" type="presOf" srcId="{E14FABB1-E5E5-4301-8A8A-4A4F153C1C1C}" destId="{85946620-D8E6-C545-9C49-0731DEDF21CA}" srcOrd="0" destOrd="0" presId="urn:microsoft.com/office/officeart/2005/8/layout/vList2"/>
    <dgm:cxn modelId="{A153288F-A3C4-4C1A-825F-81B728F06422}" srcId="{D72846E7-66D0-48A9-A8DB-3DBA46A4CFE8}" destId="{2DD0F842-E25C-4240-94E1-BD212FE75812}" srcOrd="0" destOrd="0" parTransId="{1669E3E5-E05E-4730-81A3-625EB0EE9CB0}" sibTransId="{762C0BEA-0692-486E-ADB9-44DD9B0A4FB1}"/>
    <dgm:cxn modelId="{2F09144A-F538-0D4B-9A9E-720A9292A3C0}" type="presOf" srcId="{BA379B27-2A38-45F1-96F7-B51A6E591D92}" destId="{4ADF894A-FC0E-5E40-B2E7-79622FBD5DFF}" srcOrd="0" destOrd="4" presId="urn:microsoft.com/office/officeart/2005/8/layout/vList2"/>
    <dgm:cxn modelId="{159814AE-D903-7A4F-961C-63F0CD40861B}" type="presOf" srcId="{79641874-E4B7-4D42-A5B6-BAAA4702E85E}" destId="{4ADF894A-FC0E-5E40-B2E7-79622FBD5DFF}" srcOrd="0" destOrd="1" presId="urn:microsoft.com/office/officeart/2005/8/layout/vList2"/>
    <dgm:cxn modelId="{C61043F9-6A6E-E34E-A0E5-C54943002935}" type="presOf" srcId="{781E3638-66F1-554D-9DD6-525F44D617F2}" destId="{4ADF894A-FC0E-5E40-B2E7-79622FBD5DFF}" srcOrd="0" destOrd="9" presId="urn:microsoft.com/office/officeart/2005/8/layout/vList2"/>
    <dgm:cxn modelId="{6A592693-07E2-419E-BF3B-861881DBA143}" srcId="{D72846E7-66D0-48A9-A8DB-3DBA46A4CFE8}" destId="{E097FEB9-5C93-4BB0-9D52-79EAF4C42466}" srcOrd="2" destOrd="0" parTransId="{2925929A-DADF-4BD6-89F1-167B42FF7BA8}" sibTransId="{6A73B747-33ED-48B1-8214-290BFF502C6A}"/>
    <dgm:cxn modelId="{8EA8B05B-9725-DE4D-A94B-C382A86F32BB}" type="presOf" srcId="{9619C808-A088-FC47-81C8-FFDF0E517232}" destId="{4ADF894A-FC0E-5E40-B2E7-79622FBD5DFF}" srcOrd="0" destOrd="7" presId="urn:microsoft.com/office/officeart/2005/8/layout/vList2"/>
    <dgm:cxn modelId="{6F5F86FC-DCE2-7A41-AF0E-14FE166CD269}" type="presOf" srcId="{5B0B11A8-6B35-414B-BD46-0EBEF7CA949D}" destId="{4ADF894A-FC0E-5E40-B2E7-79622FBD5DFF}" srcOrd="0" destOrd="3" presId="urn:microsoft.com/office/officeart/2005/8/layout/vList2"/>
    <dgm:cxn modelId="{906EDC13-15DF-E442-9837-89BDB8D7E2C5}" type="presOf" srcId="{2DD0F842-E25C-4240-94E1-BD212FE75812}" destId="{4ADF894A-FC0E-5E40-B2E7-79622FBD5DFF}" srcOrd="0" destOrd="0" presId="urn:microsoft.com/office/officeart/2005/8/layout/vList2"/>
    <dgm:cxn modelId="{C12C893C-6F6A-4242-91AC-9C3F18A5FACC}" type="presOf" srcId="{0BF44054-14A7-481A-B40B-BE78D914FDC5}" destId="{4ADF894A-FC0E-5E40-B2E7-79622FBD5DFF}" srcOrd="0" destOrd="5" presId="urn:microsoft.com/office/officeart/2005/8/layout/vList2"/>
    <dgm:cxn modelId="{B2BABBE3-B687-7C43-8D3D-D0DC1254A51A}" type="presOf" srcId="{D72846E7-66D0-48A9-A8DB-3DBA46A4CFE8}" destId="{9509AC87-E76C-3A47-B86A-9AD9A5EF1AB2}" srcOrd="0" destOrd="0" presId="urn:microsoft.com/office/officeart/2005/8/layout/vList2"/>
    <dgm:cxn modelId="{4B233130-35B1-0A47-B331-219CB3845089}" srcId="{D72846E7-66D0-48A9-A8DB-3DBA46A4CFE8}" destId="{406F2F25-295E-534B-9BBB-C76754DBEF6A}" srcOrd="8" destOrd="0" parTransId="{4CABB61D-5943-0E4C-A26E-9D3CF330AB48}" sibTransId="{6F7439EC-4691-FF45-9DB5-480A6DEBA41C}"/>
    <dgm:cxn modelId="{89865FAB-1D5D-E142-B91C-B37B8C215B62}" srcId="{D72846E7-66D0-48A9-A8DB-3DBA46A4CFE8}" destId="{52F50247-8CE2-6640-A2FE-C461983BB329}" srcOrd="6" destOrd="0" parTransId="{789CD203-A91D-004C-AFA2-E1F3C7E1B220}" sibTransId="{9633E5D6-1C21-9043-81EF-B18A5B5ECC08}"/>
    <dgm:cxn modelId="{E525A637-C763-9A4C-96A9-A16D7A091339}" type="presOf" srcId="{E097FEB9-5C93-4BB0-9D52-79EAF4C42466}" destId="{4ADF894A-FC0E-5E40-B2E7-79622FBD5DFF}" srcOrd="0" destOrd="2" presId="urn:microsoft.com/office/officeart/2005/8/layout/vList2"/>
    <dgm:cxn modelId="{7878EC60-C03B-D34F-A726-4DA5BC5737E3}" type="presOf" srcId="{52F50247-8CE2-6640-A2FE-C461983BB329}" destId="{4ADF894A-FC0E-5E40-B2E7-79622FBD5DFF}" srcOrd="0" destOrd="6" presId="urn:microsoft.com/office/officeart/2005/8/layout/vList2"/>
    <dgm:cxn modelId="{D7A2C706-22FD-410C-A5CB-348809436EB4}" srcId="{E14FABB1-E5E5-4301-8A8A-4A4F153C1C1C}" destId="{D72846E7-66D0-48A9-A8DB-3DBA46A4CFE8}" srcOrd="0" destOrd="0" parTransId="{94BAFFBC-BA85-46BC-B16F-2FB817EC253A}" sibTransId="{434BEE18-CC42-42D4-A201-0DE5D138E396}"/>
    <dgm:cxn modelId="{343CABB0-4ADE-1A4F-A244-AFF0100EA878}" srcId="{D72846E7-66D0-48A9-A8DB-3DBA46A4CFE8}" destId="{781E3638-66F1-554D-9DD6-525F44D617F2}" srcOrd="9" destOrd="0" parTransId="{E517522A-9FF5-AE49-A251-EB46FA7459E9}" sibTransId="{2702242E-7620-464A-AFAA-4A4DCBB61373}"/>
    <dgm:cxn modelId="{EEFC4E1A-EDC2-491E-8B03-4DF5C61046CA}" srcId="{D72846E7-66D0-48A9-A8DB-3DBA46A4CFE8}" destId="{0BF44054-14A7-481A-B40B-BE78D914FDC5}" srcOrd="5" destOrd="0" parTransId="{CBC47B4A-4CAB-4F4C-8010-389075867F39}" sibTransId="{302D0C5C-55EF-4F0C-A7F4-98447E4CFF3C}"/>
    <dgm:cxn modelId="{68362C41-B40D-E140-843B-09538662FF0E}" type="presOf" srcId="{406F2F25-295E-534B-9BBB-C76754DBEF6A}" destId="{4ADF894A-FC0E-5E40-B2E7-79622FBD5DFF}" srcOrd="0" destOrd="8" presId="urn:microsoft.com/office/officeart/2005/8/layout/vList2"/>
    <dgm:cxn modelId="{90CA843F-FDE0-4BBD-927E-36E6B8930BCC}" srcId="{D72846E7-66D0-48A9-A8DB-3DBA46A4CFE8}" destId="{BA379B27-2A38-45F1-96F7-B51A6E591D92}" srcOrd="4" destOrd="0" parTransId="{42D7ED1B-C5EE-400E-8C0C-3D666F95D616}" sibTransId="{F16262EB-6B9A-4013-A69B-05F191D88323}"/>
    <dgm:cxn modelId="{BB1F029F-4206-6246-BC7F-52474E018712}" srcId="{D72846E7-66D0-48A9-A8DB-3DBA46A4CFE8}" destId="{9619C808-A088-FC47-81C8-FFDF0E517232}" srcOrd="7" destOrd="0" parTransId="{3414B4EF-2B91-524D-82CB-A8DE7EDF9E4D}" sibTransId="{E497CCB3-CC63-8C45-9F91-6CE16360D8E5}"/>
    <dgm:cxn modelId="{90F5EF6C-DBE0-7A47-9C5B-743D952C2E3A}" type="presParOf" srcId="{85946620-D8E6-C545-9C49-0731DEDF21CA}" destId="{9509AC87-E76C-3A47-B86A-9AD9A5EF1AB2}" srcOrd="0" destOrd="0" presId="urn:microsoft.com/office/officeart/2005/8/layout/vList2"/>
    <dgm:cxn modelId="{1AC0ED10-639C-3A43-B25C-188485775357}" type="presParOf" srcId="{85946620-D8E6-C545-9C49-0731DEDF21CA}" destId="{4ADF894A-FC0E-5E40-B2E7-79622FBD5DFF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F9E4BF-22A4-914B-88D8-92391A02F520}">
      <dsp:nvSpPr>
        <dsp:cNvPr id="0" name=""/>
        <dsp:cNvSpPr/>
      </dsp:nvSpPr>
      <dsp:spPr>
        <a:xfrm>
          <a:off x="490" y="0"/>
          <a:ext cx="2713679" cy="398928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/>
            <a:t>Poželjna</a:t>
          </a:r>
          <a:r>
            <a:rPr lang="en-US" sz="2000" kern="1200" dirty="0"/>
            <a:t> </a:t>
          </a:r>
          <a:r>
            <a:rPr lang="en-US" sz="2000" kern="1200" dirty="0" err="1"/>
            <a:t>agresivna</a:t>
          </a:r>
          <a:r>
            <a:rPr lang="en-US" sz="2000" kern="1200" dirty="0"/>
            <a:t> </a:t>
          </a:r>
          <a:r>
            <a:rPr lang="en-US" sz="2000" kern="1200" dirty="0" err="1"/>
            <a:t>ponašanja</a:t>
          </a:r>
          <a:r>
            <a:rPr lang="en-US" sz="2000" kern="1200" dirty="0"/>
            <a:t>: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/>
            <a:t>konstruktivno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/>
            <a:t>asertivno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/>
            <a:t>spajajuće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/>
            <a:t>dobroćudna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/>
            <a:t>samopotvrđujuća</a:t>
          </a:r>
          <a:endParaRPr lang="en-US" sz="2000" kern="1200" dirty="0"/>
        </a:p>
      </dsp:txBody>
      <dsp:txXfrm>
        <a:off x="490" y="0"/>
        <a:ext cx="2713679" cy="3989283"/>
      </dsp:txXfrm>
    </dsp:sp>
    <dsp:sp modelId="{3B6D6185-0EE8-6744-A10C-12A531C9ECFD}">
      <dsp:nvSpPr>
        <dsp:cNvPr id="0" name=""/>
        <dsp:cNvSpPr/>
      </dsp:nvSpPr>
      <dsp:spPr>
        <a:xfrm>
          <a:off x="2787656" y="1873141"/>
          <a:ext cx="407051" cy="243000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26BC463-E98E-9D4B-A9E6-961A037DE52C}">
      <dsp:nvSpPr>
        <dsp:cNvPr id="0" name=""/>
        <dsp:cNvSpPr/>
      </dsp:nvSpPr>
      <dsp:spPr>
        <a:xfrm>
          <a:off x="3268193" y="213434"/>
          <a:ext cx="2713679" cy="356241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b="1" kern="1200" dirty="0" err="1"/>
            <a:t>Nepoželjno</a:t>
          </a:r>
          <a:r>
            <a:rPr lang="en-US" sz="2900" b="1" kern="1200" dirty="0"/>
            <a:t> </a:t>
          </a:r>
          <a:r>
            <a:rPr lang="en-US" sz="2900" b="1" kern="1200" dirty="0" err="1"/>
            <a:t>agresivno</a:t>
          </a:r>
          <a:r>
            <a:rPr lang="en-US" sz="2900" b="1" kern="1200" dirty="0"/>
            <a:t> </a:t>
          </a:r>
          <a:r>
            <a:rPr lang="en-US" sz="2900" b="1" kern="1200" dirty="0" err="1"/>
            <a:t>ponašanje</a:t>
          </a:r>
          <a:r>
            <a:rPr lang="en-US" sz="2900" b="1" kern="1200" dirty="0"/>
            <a:t>:</a:t>
          </a:r>
          <a:endParaRPr lang="en-US" sz="29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err="1"/>
            <a:t>destruktivno</a:t>
          </a:r>
          <a:endParaRPr lang="en-US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/>
            <a:t>nasilničko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/>
            <a:t>razdvajajuće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/>
            <a:t>zloćudno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300" kern="1200" dirty="0" err="1"/>
            <a:t>napadajuće</a:t>
          </a:r>
          <a:endParaRPr lang="en-US" sz="2300" kern="1200" dirty="0"/>
        </a:p>
      </dsp:txBody>
      <dsp:txXfrm>
        <a:off x="3268193" y="213434"/>
        <a:ext cx="2713679" cy="35624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DB9E69-E4DB-4D40-88B5-891C56CF701D}">
      <dsp:nvSpPr>
        <dsp:cNvPr id="0" name=""/>
        <dsp:cNvSpPr/>
      </dsp:nvSpPr>
      <dsp:spPr>
        <a:xfrm>
          <a:off x="0" y="108180"/>
          <a:ext cx="5115491" cy="55615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kern="1200"/>
            <a:t>školska stvarnost izaziva agresivno ponašanje</a:t>
          </a:r>
          <a:endParaRPr lang="en-US" sz="1400" kern="1200"/>
        </a:p>
      </dsp:txBody>
      <dsp:txXfrm>
        <a:off x="27149" y="135329"/>
        <a:ext cx="5061193" cy="501854"/>
      </dsp:txXfrm>
    </dsp:sp>
    <dsp:sp modelId="{99B9C9C0-2D7A-7B4A-AE61-07F0979A174E}">
      <dsp:nvSpPr>
        <dsp:cNvPr id="0" name=""/>
        <dsp:cNvSpPr/>
      </dsp:nvSpPr>
      <dsp:spPr>
        <a:xfrm>
          <a:off x="0" y="704652"/>
          <a:ext cx="5115491" cy="556152"/>
        </a:xfrm>
        <a:prstGeom prst="roundRect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kern="1200"/>
            <a:t>emocionalno uzbuđenje ne treba potiskivati</a:t>
          </a:r>
          <a:endParaRPr lang="en-US" sz="1400" kern="1200"/>
        </a:p>
      </dsp:txBody>
      <dsp:txXfrm>
        <a:off x="27149" y="731801"/>
        <a:ext cx="5061193" cy="501854"/>
      </dsp:txXfrm>
    </dsp:sp>
    <dsp:sp modelId="{AE4FE89D-CACF-E343-A87F-9DA067AC14BE}">
      <dsp:nvSpPr>
        <dsp:cNvPr id="0" name=""/>
        <dsp:cNvSpPr/>
      </dsp:nvSpPr>
      <dsp:spPr>
        <a:xfrm>
          <a:off x="0" y="1301124"/>
          <a:ext cx="5115491" cy="556152"/>
        </a:xfrm>
        <a:prstGeom prst="roundRect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kern="1200"/>
            <a:t>usvajanje pozitivne motivacije agresivna ponašanja</a:t>
          </a:r>
          <a:endParaRPr lang="en-US" sz="1400" kern="1200"/>
        </a:p>
      </dsp:txBody>
      <dsp:txXfrm>
        <a:off x="27149" y="1328273"/>
        <a:ext cx="5061193" cy="501854"/>
      </dsp:txXfrm>
    </dsp:sp>
    <dsp:sp modelId="{3D2B4C15-A9A0-414C-8567-76DBEE09A5AE}">
      <dsp:nvSpPr>
        <dsp:cNvPr id="0" name=""/>
        <dsp:cNvSpPr/>
      </dsp:nvSpPr>
      <dsp:spPr>
        <a:xfrm>
          <a:off x="0" y="1897596"/>
          <a:ext cx="5115491" cy="556152"/>
        </a:xfrm>
        <a:prstGeom prst="roundRect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kern="1200"/>
            <a:t>razvijanje inhibitornih mehanizama destruktivnosti</a:t>
          </a:r>
          <a:endParaRPr lang="en-US" sz="1400" kern="1200"/>
        </a:p>
      </dsp:txBody>
      <dsp:txXfrm>
        <a:off x="27149" y="1924745"/>
        <a:ext cx="5061193" cy="501854"/>
      </dsp:txXfrm>
    </dsp:sp>
    <dsp:sp modelId="{BC972955-405C-2849-816E-2D93204834C5}">
      <dsp:nvSpPr>
        <dsp:cNvPr id="0" name=""/>
        <dsp:cNvSpPr/>
      </dsp:nvSpPr>
      <dsp:spPr>
        <a:xfrm>
          <a:off x="0" y="2494068"/>
          <a:ext cx="5115491" cy="556152"/>
        </a:xfrm>
        <a:prstGeom prst="roundRect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kern="1200"/>
            <a:t>pravilna interpretacija provocirajuće situacije</a:t>
          </a:r>
          <a:endParaRPr lang="en-US" sz="1400" kern="1200"/>
        </a:p>
      </dsp:txBody>
      <dsp:txXfrm>
        <a:off x="27149" y="2521217"/>
        <a:ext cx="5061193" cy="501854"/>
      </dsp:txXfrm>
    </dsp:sp>
    <dsp:sp modelId="{D20EFCD9-ACA6-1E47-8E93-8BDDF1F02A82}">
      <dsp:nvSpPr>
        <dsp:cNvPr id="0" name=""/>
        <dsp:cNvSpPr/>
      </dsp:nvSpPr>
      <dsp:spPr>
        <a:xfrm>
          <a:off x="0" y="3090541"/>
          <a:ext cx="5115491" cy="556152"/>
        </a:xfrm>
        <a:prstGeom prst="roundRect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kern="1200"/>
            <a:t>stjecanje uvida u emocionalno uzbuđenje</a:t>
          </a:r>
          <a:endParaRPr lang="en-US" sz="1400" kern="1200"/>
        </a:p>
      </dsp:txBody>
      <dsp:txXfrm>
        <a:off x="27149" y="3117690"/>
        <a:ext cx="5061193" cy="501854"/>
      </dsp:txXfrm>
    </dsp:sp>
    <dsp:sp modelId="{FCC0D279-35F4-5741-BCC5-1E609156E1DF}">
      <dsp:nvSpPr>
        <dsp:cNvPr id="0" name=""/>
        <dsp:cNvSpPr/>
      </dsp:nvSpPr>
      <dsp:spPr>
        <a:xfrm>
          <a:off x="0" y="3687013"/>
          <a:ext cx="5115491" cy="556152"/>
        </a:xfrm>
        <a:prstGeom prst="roundRect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kern="1200"/>
            <a:t>razvijanje sposobnosti procjenjivanja mogućih posljedica agresivnog ponašanja</a:t>
          </a:r>
          <a:endParaRPr lang="en-US" sz="1400" kern="1200"/>
        </a:p>
      </dsp:txBody>
      <dsp:txXfrm>
        <a:off x="27149" y="3714162"/>
        <a:ext cx="5061193" cy="501854"/>
      </dsp:txXfrm>
    </dsp:sp>
    <dsp:sp modelId="{15D94459-089E-C547-9139-8DD71B63DAF5}">
      <dsp:nvSpPr>
        <dsp:cNvPr id="0" name=""/>
        <dsp:cNvSpPr/>
      </dsp:nvSpPr>
      <dsp:spPr>
        <a:xfrm>
          <a:off x="0" y="4283485"/>
          <a:ext cx="5115491" cy="556152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400" kern="1200"/>
            <a:t>učenje na primjeru konstruktivnoga agresivnog ponašanja učitelja i ostalih učenika </a:t>
          </a:r>
          <a:endParaRPr lang="en-US" sz="1400" kern="1200"/>
        </a:p>
      </dsp:txBody>
      <dsp:txXfrm>
        <a:off x="27149" y="4310634"/>
        <a:ext cx="5061193" cy="5018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509AC87-E76C-3A47-B86A-9AD9A5EF1AB2}">
      <dsp:nvSpPr>
        <dsp:cNvPr id="0" name=""/>
        <dsp:cNvSpPr/>
      </dsp:nvSpPr>
      <dsp:spPr>
        <a:xfrm>
          <a:off x="0" y="170763"/>
          <a:ext cx="5115491" cy="6236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600" kern="1200" dirty="0"/>
            <a:t>Prikriveno agresivan učitelji:</a:t>
          </a:r>
          <a:endParaRPr lang="en-US" sz="2600" kern="1200" dirty="0"/>
        </a:p>
      </dsp:txBody>
      <dsp:txXfrm>
        <a:off x="30442" y="201205"/>
        <a:ext cx="5054607" cy="562726"/>
      </dsp:txXfrm>
    </dsp:sp>
    <dsp:sp modelId="{4ADF894A-FC0E-5E40-B2E7-79622FBD5DFF}">
      <dsp:nvSpPr>
        <dsp:cNvPr id="0" name=""/>
        <dsp:cNvSpPr/>
      </dsp:nvSpPr>
      <dsp:spPr>
        <a:xfrm>
          <a:off x="0" y="794373"/>
          <a:ext cx="5115491" cy="3982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2417" tIns="33020" rIns="184912" bIns="33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2000" kern="1200"/>
            <a:t>zbunjuje učenike 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2000" kern="1200"/>
            <a:t>nameću se učenicima 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2000" kern="1200" dirty="0"/>
            <a:t>propovijedaju dogme i svoja moralna mišljenja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2000" kern="1200"/>
            <a:t>sve pretvaraju u dokazne znanstvene teze</a:t>
          </a:r>
          <a:endParaRPr lang="en-US" sz="2000" kern="120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2000" kern="1200" noProof="0" dirty="0"/>
            <a:t>nastupaju kao depersonalizirani roboti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2000" kern="1200" noProof="0" dirty="0"/>
            <a:t>mistificiraju učenike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2000" kern="1200" noProof="0" dirty="0"/>
            <a:t>zloupotrebljavaju slabost učenika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2000" kern="1200" noProof="0" dirty="0"/>
            <a:t>ne ispunjavaju dogovorene obveze prema učenicima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2000" kern="1200" noProof="0" dirty="0"/>
            <a:t>ne žele uočavati ništa pozitivno kod učenika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hr-HR" sz="2000" kern="1200" noProof="0" dirty="0"/>
            <a:t>stalno sumnjaju u svoje učenike </a:t>
          </a:r>
        </a:p>
      </dsp:txBody>
      <dsp:txXfrm>
        <a:off x="0" y="794373"/>
        <a:ext cx="5115491" cy="3982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BasicProcessNew">
  <dgm:title val="Basic Process New"/>
  <dgm:desc val="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fact="0.15"/>
      <dgm:constr type="h" for="ch" forName="sibTrans" op="equ"/>
    </dgm:constrLst>
    <dgm:ruleLst>
      <dgm:rule type="h" for="ch" forName="sibTrans" val="6.75" fact="NaN" max="NaN"/>
      <dgm:rule type="w" for="ch" forName="sibTrans" val="8.75" fact="NaN" max="NaN"/>
    </dgm:ruleLst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lMarg" val="12"/>
          <dgm:constr type="rMarg" val="12"/>
          <dgm:constr type="tMarg" val="12"/>
          <dgm:constr type="bMarg" val="12"/>
        </dgm:constrLst>
        <dgm:ruleLst>
          <dgm:rule type="primFontSz" val="11" fact="NaN" max="NaN"/>
          <dgm:rule type="primFontSz" val="18" fact="NaN" max="NaN"/>
          <dgm:rule type="h" val="NaN" fact="1.5" max="NaN"/>
          <dgm:rule type="primFontSz" val="11" fact="NaN" max="NaN"/>
          <dgm:rule type="h" val="INF" fact="NaN" max="NaN"/>
        </dgm:ruleLst>
      </dgm:layoutNode>
      <dgm:forEach name="sibTransForEach" axis="followSib" ptType="sibTrans" cnt="1">
        <dgm:layoutNode name="sibTransSpacerBeforeConnector" styleLbl="node1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>
            <dgm:rule type="w" val="4.5" fact="NaN" max="NaN"/>
          </dgm:ruleLst>
        </dgm:layoutNode>
        <dgm:layoutNode name="sibTrans" styleLbl="node1">
          <dgm:alg type="sp"/>
          <dgm:shape xmlns:r="http://schemas.openxmlformats.org/officeDocument/2006/relationships" type="rightArrow" r:blip="">
            <dgm:adjLst>
              <dgm:adj idx="1" val="0.5"/>
            </dgm:adjLst>
          </dgm:shape>
          <dgm:presOf axis="self"/>
          <dgm:constrLst>
            <dgm:constr type="h" val="6.75"/>
          </dgm:constrLst>
          <dgm:ruleLst>
            <dgm:rule type="h" val="6.75" fact="NaN" max="NaN"/>
            <dgm:rule type="w" val="8.75" fact="NaN" max="NaN"/>
          </dgm:ruleLst>
        </dgm:layoutNode>
        <dgm:layoutNode name="sibTransSpacerAfterConnector">
          <dgm:alg type="sp"/>
          <dgm:shape xmlns:r="http://schemas.openxmlformats.org/officeDocument/2006/relationships" r:blip="">
            <dgm:adjLst/>
          </dgm:shape>
          <dgm:constrLst>
            <dgm:constr type="w" val="4.5"/>
          </dgm:constrLst>
          <dgm:presOf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89356-9D59-6A4E-BC83-429949C9D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0C1FFE-2B86-4047-B89E-4CA3DBF7C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E8539-EFA8-BC4E-92B4-840224B55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D907-AB7F-FE42-8649-F05CB0EBC2A4}" type="datetimeFigureOut">
              <a:rPr lang="hr-HR" smtClean="0"/>
              <a:t>21.1.2020.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10630-A0FE-C047-806F-10D9441EE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FCF7C-41FD-2643-8229-264572813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52A-794B-0944-AC48-0EE50B90B7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41621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E1045-CA80-464F-9674-DF8BBCD80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74138A-3812-4442-95C7-614BD4E8B0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9EBA2-8108-E245-8E57-7315E3275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D907-AB7F-FE42-8649-F05CB0EBC2A4}" type="datetimeFigureOut">
              <a:rPr lang="hr-HR" smtClean="0"/>
              <a:t>21.1.2020.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F2927-7492-E043-96E6-876BBED33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3AD991-4516-184E-BE4B-5D3286AD2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52A-794B-0944-AC48-0EE50B90B7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9268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9A55873-35C2-D441-B753-6F845AAAD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85622B-1F88-0E4C-917B-D086DD1EF4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B1054A-F7D5-0F4D-8B21-A525FA8A6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D907-AB7F-FE42-8649-F05CB0EBC2A4}" type="datetimeFigureOut">
              <a:rPr lang="hr-HR" smtClean="0"/>
              <a:t>21.1.2020.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CEE73-8678-D94B-B652-FFF389533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195DA8-52C4-774C-9C3B-AEA2D7597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52A-794B-0944-AC48-0EE50B90B7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78149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C97AD-6770-AA4C-A9DE-BE5CEB5D8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56C84-5827-BE45-83F1-1354394A16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1E972-84FF-C643-955E-035377734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D907-AB7F-FE42-8649-F05CB0EBC2A4}" type="datetimeFigureOut">
              <a:rPr lang="hr-HR" smtClean="0"/>
              <a:t>21.1.2020.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9FBF32-AD2E-F34F-8DF0-EE69CD8B7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451100-85AF-BF41-B9C8-90531639A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52A-794B-0944-AC48-0EE50B90B7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72827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43E0A-87FB-3E44-BD63-1935BCCAD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D38EA4-072E-7341-911A-1E8474235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9FEB7F-5AC4-6947-AA39-1E316D9E77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D907-AB7F-FE42-8649-F05CB0EBC2A4}" type="datetimeFigureOut">
              <a:rPr lang="hr-HR" smtClean="0"/>
              <a:t>21.1.2020.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4D914-965D-964A-8D17-02886F05C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7F4E82-2CBF-1549-89E0-ED850E90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52A-794B-0944-AC48-0EE50B90B7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07990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95D93-037B-4D4B-ABBD-9E013FE24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2F1A8-EFAF-124A-92B4-ACE9DBFDDE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25B5DB-3DFC-8248-8ED6-90006BB5F7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516BDE-25E0-7B41-B9C0-4B2D1156D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D907-AB7F-FE42-8649-F05CB0EBC2A4}" type="datetimeFigureOut">
              <a:rPr lang="hr-HR" smtClean="0"/>
              <a:t>21.1.2020.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572D53-DECA-9540-AF7B-517ADFEDE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4AE5A9-E9B7-5C47-A7AD-FBBF0462F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52A-794B-0944-AC48-0EE50B90B7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01377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26A4F-E1E3-754F-B236-AEA803DDD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B919A4-D8C2-5B44-B37A-4868ABE63E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95054F-D369-3E4B-B49B-54CA29A5AE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D8E126-D4B1-E646-B9E7-9BFE16775B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CBCAC3-6048-BE45-8F6A-91A732A487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BCE8C62-3598-EF42-99EA-DBCBBC94C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D907-AB7F-FE42-8649-F05CB0EBC2A4}" type="datetimeFigureOut">
              <a:rPr lang="hr-HR" smtClean="0"/>
              <a:t>21.1.2020.</a:t>
            </a:fld>
            <a:endParaRPr lang="hr-H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6C71AA3-633B-6B42-9C39-73FBA64E8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E8B39C-4EA3-D847-A6B9-E084AD18A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52A-794B-0944-AC48-0EE50B90B7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100592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6F51D-6BCE-2346-B37F-AA04B92A0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07DFE5-A187-B24C-ADA3-458207F52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D907-AB7F-FE42-8649-F05CB0EBC2A4}" type="datetimeFigureOut">
              <a:rPr lang="hr-HR" smtClean="0"/>
              <a:t>21.1.2020.</a:t>
            </a:fld>
            <a:endParaRPr lang="hr-H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9D9707-AAC5-9C44-8659-AB11D7558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4DC072-30C7-9C45-83F6-5B07C49F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52A-794B-0944-AC48-0EE50B90B7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0870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96E54B-0256-0349-B350-1DC31FE39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D907-AB7F-FE42-8649-F05CB0EBC2A4}" type="datetimeFigureOut">
              <a:rPr lang="hr-HR" smtClean="0"/>
              <a:t>21.1.2020.</a:t>
            </a:fld>
            <a:endParaRPr lang="hr-H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7A22DB9-6DB0-BA44-8F60-B2E4384EA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2B86B9-85F5-C24A-9CEB-25A2C982F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52A-794B-0944-AC48-0EE50B90B7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49932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3A75E-311F-B740-A9B1-921FC022B8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E45ECB-397B-294E-A0E3-879D456C1E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75B55F-1BAF-FA41-856B-6E58F89862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C86108-F4F1-A246-837C-4EB650C95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D907-AB7F-FE42-8649-F05CB0EBC2A4}" type="datetimeFigureOut">
              <a:rPr lang="hr-HR" smtClean="0"/>
              <a:t>21.1.2020.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3AEE90-6F79-8144-9473-58C387D56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B4989-E9DE-AB4A-A179-939E85129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52A-794B-0944-AC48-0EE50B90B7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45035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C0E3F-034F-0848-8DDA-7AA33587B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DC3D76-A4D5-5D4F-AD7B-F052F1D13E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A47DF6-19A5-724C-ABD0-2F05079960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FD0046-AA1A-1343-870A-D6B18CF0A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0D907-AB7F-FE42-8649-F05CB0EBC2A4}" type="datetimeFigureOut">
              <a:rPr lang="hr-HR" smtClean="0"/>
              <a:t>21.1.2020.</a:t>
            </a:fld>
            <a:endParaRPr lang="hr-H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48E431-336A-0845-8C19-F1A9D7416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4C294-8CD8-C943-88D2-1178C4FF7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70052A-794B-0944-AC48-0EE50B90B7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4742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07113B-AB71-C344-B185-67FF04D71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r-H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D0CFEB-A1EB-0C46-848D-6078262C1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11A746-1865-0C4F-9F8C-8F48F73ECC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0D907-AB7F-FE42-8649-F05CB0EBC2A4}" type="datetimeFigureOut">
              <a:rPr lang="hr-HR" smtClean="0"/>
              <a:t>21.1.2020.</a:t>
            </a:fld>
            <a:endParaRPr lang="hr-H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65D2A-462D-7D41-811E-54FCE91586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F2C02-A4B3-EA45-8833-125F368FA2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70052A-794B-0944-AC48-0EE50B90B7F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1389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1.tiff"/><Relationship Id="rId7" Type="http://schemas.openxmlformats.org/officeDocument/2006/relationships/diagramColors" Target="../diagrams/colors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0A0997-4AA9-304D-9754-8FA0661C10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5368" y="2043663"/>
            <a:ext cx="6105194" cy="2031055"/>
          </a:xfrm>
        </p:spPr>
        <p:txBody>
          <a:bodyPr>
            <a:normAutofit/>
          </a:bodyPr>
          <a:lstStyle/>
          <a:p>
            <a:r>
              <a:rPr lang="hr-HR" dirty="0">
                <a:solidFill>
                  <a:srgbClr val="FFFFFF"/>
                </a:solidFill>
              </a:rPr>
              <a:t>Agresivnost u školi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10051B-E7FB-3A4B-BC14-7E83A2627E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5368" y="4074718"/>
            <a:ext cx="6105194" cy="682079"/>
          </a:xfrm>
        </p:spPr>
        <p:txBody>
          <a:bodyPr>
            <a:normAutofit/>
          </a:bodyPr>
          <a:lstStyle/>
          <a:p>
            <a:endParaRPr lang="hr-H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044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88EE28-5F66-4643-81E1-F53EC18AC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Posljedice potiskivanje agresije</a:t>
            </a:r>
          </a:p>
        </p:txBody>
      </p:sp>
      <p:sp>
        <p:nvSpPr>
          <p:cNvPr id="16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31F2859-37A8-D44C-9ABC-83F21DB536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5651" y="1270834"/>
            <a:ext cx="2999850" cy="4316332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930693-E42F-CB4A-8D45-3D2BCDD8F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0574" y="2421682"/>
            <a:ext cx="4977578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000000"/>
                </a:solidFill>
              </a:rPr>
              <a:t>Bach i Goldberg -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000000"/>
                </a:solidFill>
              </a:rPr>
              <a:t>depresija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000000"/>
                </a:solidFill>
              </a:rPr>
              <a:t>prisilne radnje koje simboliziraju agresivne akte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000000"/>
                </a:solidFill>
              </a:rPr>
              <a:t>anksioznost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000000"/>
                </a:solidFill>
              </a:rPr>
              <a:t>opresivnost određenim idejama i sadržajima koja imaju agresivna obilježja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000000"/>
                </a:solidFill>
              </a:rPr>
              <a:t>paranoidna sumnjičavost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000000"/>
                </a:solidFill>
              </a:rPr>
              <a:t>seksualni poremećaji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000000"/>
                </a:solidFill>
              </a:rPr>
              <a:t>strah od ludila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000000"/>
                </a:solidFill>
              </a:rPr>
              <a:t>samoubojstvo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130931B-E5B3-2647-80C0-E7223559C44A}"/>
              </a:ext>
            </a:extLst>
          </p:cNvPr>
          <p:cNvSpPr/>
          <p:nvPr/>
        </p:nvSpPr>
        <p:spPr>
          <a:xfrm>
            <a:off x="5427541" y="6055045"/>
            <a:ext cx="6702014" cy="77641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hr-HR" dirty="0"/>
              <a:t>Proizvodi depresivne, anksiozne, opsesivne i sumnjičave učenike koji nisu u stanju aktivno i agresivno svladavati privatne i profesionalne životne zadatke</a:t>
            </a:r>
          </a:p>
        </p:txBody>
      </p:sp>
      <p:sp>
        <p:nvSpPr>
          <p:cNvPr id="6" name="Bent Arrow 5">
            <a:extLst>
              <a:ext uri="{FF2B5EF4-FFF2-40B4-BE49-F238E27FC236}">
                <a16:creationId xmlns:a16="http://schemas.microsoft.com/office/drawing/2014/main" id="{28E643E5-7DC7-8145-ACFA-7A046C3A3361}"/>
              </a:ext>
            </a:extLst>
          </p:cNvPr>
          <p:cNvSpPr/>
          <p:nvPr/>
        </p:nvSpPr>
        <p:spPr>
          <a:xfrm rot="5400000">
            <a:off x="9002684" y="3547080"/>
            <a:ext cx="4130937" cy="57639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049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5A472E-B1B1-B240-AE2C-164CDE964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54235" y="5763158"/>
            <a:ext cx="3567612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 err="1">
                <a:solidFill>
                  <a:srgbClr val="000000"/>
                </a:solidFill>
              </a:rPr>
              <a:t>Agresija</a:t>
            </a:r>
            <a:r>
              <a:rPr lang="en-US" sz="4400" dirty="0">
                <a:solidFill>
                  <a:srgbClr val="000000"/>
                </a:solidFill>
              </a:rPr>
              <a:t>?</a:t>
            </a:r>
          </a:p>
        </p:txBody>
      </p:sp>
      <p:sp>
        <p:nvSpPr>
          <p:cNvPr id="15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8DD05211-0C42-C44C-AF33-579C22F785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/>
          </a:blip>
          <a:srcRect l="22422" r="23837" b="2"/>
          <a:stretch/>
        </p:blipFill>
        <p:spPr>
          <a:xfrm>
            <a:off x="20" y="8971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7463E6-FA38-FF47-88B3-62DE441D41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00438" y="1"/>
            <a:ext cx="7191562" cy="6858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od lat. </a:t>
            </a:r>
            <a:r>
              <a:rPr lang="en-US" sz="2000" dirty="0" err="1">
                <a:solidFill>
                  <a:srgbClr val="000000"/>
                </a:solidFill>
              </a:rPr>
              <a:t>aggredior</a:t>
            </a:r>
            <a:r>
              <a:rPr lang="en-US" sz="2000" dirty="0">
                <a:solidFill>
                  <a:srgbClr val="000000"/>
                </a:solidFill>
              </a:rPr>
              <a:t>, 3. </a:t>
            </a:r>
            <a:r>
              <a:rPr lang="en-US" sz="2000" dirty="0" err="1">
                <a:solidFill>
                  <a:srgbClr val="000000"/>
                </a:solidFill>
              </a:rPr>
              <a:t>gressus</a:t>
            </a:r>
            <a:r>
              <a:rPr lang="en-US" sz="2000" dirty="0">
                <a:solidFill>
                  <a:srgbClr val="000000"/>
                </a:solidFill>
              </a:rPr>
              <a:t> sum – </a:t>
            </a:r>
            <a:r>
              <a:rPr lang="en-US" sz="2000" dirty="0" err="1">
                <a:solidFill>
                  <a:srgbClr val="000000"/>
                </a:solidFill>
              </a:rPr>
              <a:t>pristupiti</a:t>
            </a:r>
            <a:r>
              <a:rPr lang="en-US" sz="2000" dirty="0">
                <a:solidFill>
                  <a:srgbClr val="000000"/>
                </a:solidFill>
              </a:rPr>
              <a:t>; </a:t>
            </a:r>
            <a:r>
              <a:rPr lang="en-US" sz="2000" dirty="0" err="1">
                <a:solidFill>
                  <a:srgbClr val="000000"/>
                </a:solidFill>
              </a:rPr>
              <a:t>poći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komu</a:t>
            </a:r>
            <a:r>
              <a:rPr lang="en-US" sz="2000" dirty="0">
                <a:solidFill>
                  <a:srgbClr val="000000"/>
                </a:solidFill>
              </a:rPr>
              <a:t>; </a:t>
            </a:r>
            <a:r>
              <a:rPr lang="en-US" sz="2000" dirty="0" err="1">
                <a:solidFill>
                  <a:srgbClr val="000000"/>
                </a:solidFill>
              </a:rPr>
              <a:t>navaliti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koga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napasti</a:t>
            </a:r>
            <a:r>
              <a:rPr lang="en-US" sz="2000" dirty="0">
                <a:solidFill>
                  <a:srgbClr val="000000"/>
                </a:solidFill>
              </a:rPr>
              <a:t>; </a:t>
            </a:r>
            <a:r>
              <a:rPr lang="en-US" sz="2000" dirty="0" err="1">
                <a:solidFill>
                  <a:srgbClr val="000000"/>
                </a:solidFill>
              </a:rPr>
              <a:t>prihvatiti</a:t>
            </a:r>
            <a:r>
              <a:rPr lang="en-US" sz="2000" dirty="0">
                <a:solidFill>
                  <a:srgbClr val="000000"/>
                </a:solidFill>
              </a:rPr>
              <a:t> se, </a:t>
            </a:r>
            <a:r>
              <a:rPr lang="en-US" sz="2000" dirty="0" err="1">
                <a:solidFill>
                  <a:srgbClr val="000000"/>
                </a:solidFill>
              </a:rPr>
              <a:t>latiti</a:t>
            </a:r>
            <a:r>
              <a:rPr lang="en-US" sz="2000" dirty="0">
                <a:solidFill>
                  <a:srgbClr val="000000"/>
                </a:solidFill>
              </a:rPr>
              <a:t> se </a:t>
            </a:r>
            <a:r>
              <a:rPr lang="en-US" sz="2000" dirty="0" err="1">
                <a:solidFill>
                  <a:srgbClr val="000000"/>
                </a:solidFill>
              </a:rPr>
              <a:t>čega</a:t>
            </a:r>
            <a:endParaRPr lang="en-US" sz="2000" dirty="0">
              <a:solidFill>
                <a:srgbClr val="000000"/>
              </a:soli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V. </a:t>
            </a:r>
            <a:r>
              <a:rPr lang="en-US" sz="2000" dirty="0" err="1">
                <a:solidFill>
                  <a:srgbClr val="000000"/>
                </a:solidFill>
              </a:rPr>
              <a:t>Klaić</a:t>
            </a:r>
            <a:r>
              <a:rPr lang="en-US" sz="2000" dirty="0">
                <a:solidFill>
                  <a:srgbClr val="000000"/>
                </a:solidFill>
              </a:rPr>
              <a:t> – </a:t>
            </a:r>
            <a:r>
              <a:rPr lang="en-US" sz="2000" dirty="0" err="1">
                <a:solidFill>
                  <a:srgbClr val="000000"/>
                </a:solidFill>
              </a:rPr>
              <a:t>agresivan</a:t>
            </a:r>
            <a:r>
              <a:rPr lang="en-US" sz="2000" dirty="0">
                <a:solidFill>
                  <a:srgbClr val="000000"/>
                </a:solidFill>
              </a:rPr>
              <a:t> – </a:t>
            </a:r>
            <a:r>
              <a:rPr lang="en-US" sz="2000" dirty="0" err="1">
                <a:solidFill>
                  <a:srgbClr val="000000"/>
                </a:solidFill>
              </a:rPr>
              <a:t>nasrtljiv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nasilan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napadački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neprijateljski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silovit</a:t>
            </a:r>
            <a:endParaRPr lang="en-US" sz="2000" dirty="0">
              <a:solidFill>
                <a:srgbClr val="000000"/>
              </a:soli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</a:rPr>
              <a:t>Drvodelić</a:t>
            </a:r>
            <a:r>
              <a:rPr lang="en-US" sz="2000" dirty="0">
                <a:solidFill>
                  <a:srgbClr val="000000"/>
                </a:solidFill>
              </a:rPr>
              <a:t> – </a:t>
            </a:r>
            <a:r>
              <a:rPr lang="en-US" sz="2000" dirty="0" err="1">
                <a:solidFill>
                  <a:srgbClr val="000000"/>
                </a:solidFill>
              </a:rPr>
              <a:t>aggressiv</a:t>
            </a:r>
            <a:r>
              <a:rPr lang="en-US" sz="2000" dirty="0">
                <a:solidFill>
                  <a:srgbClr val="000000"/>
                </a:solidFill>
              </a:rPr>
              <a:t> – </a:t>
            </a:r>
            <a:r>
              <a:rPr lang="en-US" sz="2000" dirty="0" err="1">
                <a:solidFill>
                  <a:srgbClr val="000000"/>
                </a:solidFill>
              </a:rPr>
              <a:t>ratoboran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drečav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vrijeđa</a:t>
            </a:r>
            <a:endParaRPr lang="en-US" sz="2000" dirty="0">
              <a:solidFill>
                <a:srgbClr val="000000"/>
              </a:soli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M. </a:t>
            </a:r>
            <a:r>
              <a:rPr lang="en-US" sz="2000" dirty="0" err="1">
                <a:solidFill>
                  <a:srgbClr val="000000"/>
                </a:solidFill>
              </a:rPr>
              <a:t>Žužul</a:t>
            </a:r>
            <a:r>
              <a:rPr lang="en-US" sz="2000" dirty="0">
                <a:solidFill>
                  <a:srgbClr val="000000"/>
                </a:solidFill>
              </a:rPr>
              <a:t> -  </a:t>
            </a:r>
            <a:r>
              <a:rPr lang="en-US" sz="2000" dirty="0" err="1">
                <a:solidFill>
                  <a:srgbClr val="000000"/>
                </a:solidFill>
              </a:rPr>
              <a:t>razlikuje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agresivnost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asertivnost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nasilje</a:t>
            </a:r>
            <a:endParaRPr lang="en-US" sz="2000" dirty="0">
              <a:solidFill>
                <a:srgbClr val="000000"/>
              </a:solidFill>
            </a:endParaRP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</a:rPr>
              <a:t>agresivnost</a:t>
            </a:r>
            <a:r>
              <a:rPr lang="en-US" sz="2000" dirty="0">
                <a:solidFill>
                  <a:srgbClr val="000000"/>
                </a:solidFill>
              </a:rPr>
              <a:t> – </a:t>
            </a:r>
            <a:r>
              <a:rPr lang="en-US" sz="2000" dirty="0" err="1">
                <a:solidFill>
                  <a:srgbClr val="000000"/>
                </a:solidFill>
              </a:rPr>
              <a:t>fizička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ili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verbalna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reakcija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izvedena</a:t>
            </a:r>
            <a:r>
              <a:rPr lang="en-US" sz="2000" dirty="0">
                <a:solidFill>
                  <a:srgbClr val="000000"/>
                </a:solidFill>
              </a:rPr>
              <a:t> s </a:t>
            </a:r>
            <a:r>
              <a:rPr lang="en-US" sz="2000" dirty="0" err="1">
                <a:solidFill>
                  <a:srgbClr val="000000"/>
                </a:solidFill>
              </a:rPr>
              <a:t>namjerom</a:t>
            </a:r>
            <a:r>
              <a:rPr lang="en-US" sz="2000" dirty="0">
                <a:solidFill>
                  <a:srgbClr val="000000"/>
                </a:solidFill>
              </a:rPr>
              <a:t> da se </a:t>
            </a:r>
            <a:r>
              <a:rPr lang="en-US" sz="2000" dirty="0" err="1">
                <a:solidFill>
                  <a:srgbClr val="000000"/>
                </a:solidFill>
              </a:rPr>
              <a:t>nekom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šteta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ili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ozljeda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bilo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koje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vrste</a:t>
            </a:r>
            <a:r>
              <a:rPr lang="en-US" sz="2000" dirty="0">
                <a:solidFill>
                  <a:srgbClr val="000000"/>
                </a:solidFill>
              </a:rPr>
              <a:t> bez </a:t>
            </a:r>
            <a:r>
              <a:rPr lang="en-US" sz="2000" dirty="0" err="1">
                <a:solidFill>
                  <a:srgbClr val="000000"/>
                </a:solidFill>
              </a:rPr>
              <a:t>obzira</a:t>
            </a:r>
            <a:r>
              <a:rPr lang="en-US" sz="2000" dirty="0">
                <a:solidFill>
                  <a:srgbClr val="000000"/>
                </a:solidFill>
              </a:rPr>
              <a:t> je li ta </a:t>
            </a:r>
            <a:r>
              <a:rPr lang="en-US" sz="2000" dirty="0" err="1">
                <a:solidFill>
                  <a:srgbClr val="000000"/>
                </a:solidFill>
              </a:rPr>
              <a:t>namjera</a:t>
            </a:r>
            <a:r>
              <a:rPr lang="en-US" sz="2000" dirty="0">
                <a:solidFill>
                  <a:srgbClr val="000000"/>
                </a:solidFill>
              </a:rPr>
              <a:t>  do </a:t>
            </a:r>
            <a:r>
              <a:rPr lang="en-US" sz="2000" dirty="0" err="1">
                <a:solidFill>
                  <a:srgbClr val="000000"/>
                </a:solidFill>
              </a:rPr>
              <a:t>kraja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izvršena</a:t>
            </a:r>
            <a:endParaRPr lang="en-US" sz="2000" dirty="0">
              <a:solidFill>
                <a:srgbClr val="000000"/>
              </a:solidFill>
            </a:endParaRP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</a:rPr>
              <a:t>asertivnost</a:t>
            </a:r>
            <a:r>
              <a:rPr lang="en-US" sz="2000" dirty="0">
                <a:solidFill>
                  <a:srgbClr val="000000"/>
                </a:solidFill>
              </a:rPr>
              <a:t> -  </a:t>
            </a:r>
            <a:r>
              <a:rPr lang="en-US" sz="2000" dirty="0" err="1">
                <a:solidFill>
                  <a:srgbClr val="000000"/>
                </a:solidFill>
              </a:rPr>
              <a:t>mogućnost</a:t>
            </a:r>
            <a:r>
              <a:rPr lang="en-US" sz="2000" dirty="0">
                <a:solidFill>
                  <a:srgbClr val="000000"/>
                </a:solidFill>
              </a:rPr>
              <a:t> da se </a:t>
            </a:r>
            <a:r>
              <a:rPr lang="en-US" sz="2000" dirty="0" err="1">
                <a:solidFill>
                  <a:srgbClr val="000000"/>
                </a:solidFill>
              </a:rPr>
              <a:t>pojedinac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izbori</a:t>
            </a:r>
            <a:r>
              <a:rPr lang="en-US" sz="2000" dirty="0">
                <a:solidFill>
                  <a:srgbClr val="000000"/>
                </a:solidFill>
              </a:rPr>
              <a:t> za </a:t>
            </a:r>
            <a:r>
              <a:rPr lang="en-US" sz="2000" dirty="0" err="1">
                <a:solidFill>
                  <a:srgbClr val="000000"/>
                </a:solidFill>
              </a:rPr>
              <a:t>sebe</a:t>
            </a:r>
            <a:r>
              <a:rPr lang="en-US" sz="2000" dirty="0">
                <a:solidFill>
                  <a:srgbClr val="000000"/>
                </a:solidFill>
              </a:rPr>
              <a:t>, a da </a:t>
            </a:r>
            <a:r>
              <a:rPr lang="en-US" sz="2000" dirty="0" err="1">
                <a:solidFill>
                  <a:srgbClr val="000000"/>
                </a:solidFill>
              </a:rPr>
              <a:t>pri</a:t>
            </a:r>
            <a:r>
              <a:rPr lang="en-US" sz="2000" dirty="0">
                <a:solidFill>
                  <a:srgbClr val="000000"/>
                </a:solidFill>
              </a:rPr>
              <a:t> tome ne </a:t>
            </a:r>
            <a:r>
              <a:rPr lang="en-US" sz="2000" dirty="0" err="1">
                <a:solidFill>
                  <a:srgbClr val="000000"/>
                </a:solidFill>
              </a:rPr>
              <a:t>nanese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štetu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drugom</a:t>
            </a:r>
            <a:endParaRPr lang="en-US" sz="2000" dirty="0">
              <a:solidFill>
                <a:srgbClr val="000000"/>
              </a:solidFill>
            </a:endParaRP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</a:rPr>
              <a:t>nasilje</a:t>
            </a:r>
            <a:r>
              <a:rPr lang="en-US" sz="2000" dirty="0">
                <a:solidFill>
                  <a:srgbClr val="000000"/>
                </a:solidFill>
              </a:rPr>
              <a:t> -  grub </a:t>
            </a:r>
            <a:r>
              <a:rPr lang="en-US" sz="2000" dirty="0" err="1">
                <a:solidFill>
                  <a:srgbClr val="000000"/>
                </a:solidFill>
              </a:rPr>
              <a:t>napadaj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drugu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osobu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koji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rezultira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izrazitim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ozlojeđivanjem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ili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nanošenjem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fizičke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štete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toj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osobi</a:t>
            </a:r>
            <a:endParaRPr lang="en-US" sz="2000" dirty="0">
              <a:solidFill>
                <a:srgbClr val="000000"/>
              </a:solidFill>
            </a:endParaRPr>
          </a:p>
          <a:p>
            <a:pPr marL="742950" lvl="1" indent="-2286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Robbins – </a:t>
            </a:r>
            <a:r>
              <a:rPr lang="en-US" sz="2000" dirty="0" err="1">
                <a:solidFill>
                  <a:srgbClr val="000000"/>
                </a:solidFill>
              </a:rPr>
              <a:t>razlikuje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pasivno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agresivno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asertivno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ponašanje</a:t>
            </a:r>
            <a:endParaRPr lang="en-US" sz="2000" dirty="0">
              <a:solidFill>
                <a:srgbClr val="000000"/>
              </a:solidFill>
            </a:endParaRP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</a:rPr>
              <a:t>pasivno</a:t>
            </a:r>
            <a:r>
              <a:rPr lang="en-US" sz="2000" dirty="0">
                <a:solidFill>
                  <a:srgbClr val="000000"/>
                </a:solidFill>
              </a:rPr>
              <a:t> -  </a:t>
            </a:r>
            <a:r>
              <a:rPr lang="en-US" sz="2000" dirty="0" err="1">
                <a:solidFill>
                  <a:srgbClr val="000000"/>
                </a:solidFill>
              </a:rPr>
              <a:t>inhibirano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submisivno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usmjereno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zadovoljavanje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drugih</a:t>
            </a:r>
            <a:endParaRPr lang="en-US" sz="2000" dirty="0">
              <a:solidFill>
                <a:srgbClr val="000000"/>
              </a:solidFill>
            </a:endParaRP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</a:rPr>
              <a:t>agresivno</a:t>
            </a:r>
            <a:r>
              <a:rPr lang="en-US" sz="2000" dirty="0">
                <a:solidFill>
                  <a:srgbClr val="000000"/>
                </a:solidFill>
              </a:rPr>
              <a:t> -  </a:t>
            </a:r>
            <a:r>
              <a:rPr lang="en-US" sz="2000" dirty="0" err="1">
                <a:solidFill>
                  <a:srgbClr val="000000"/>
                </a:solidFill>
              </a:rPr>
              <a:t>energično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dominirajuće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usmjereno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na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zadovoljavanje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svojih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potreba</a:t>
            </a:r>
            <a:endParaRPr lang="en-US" sz="2000" dirty="0">
              <a:solidFill>
                <a:srgbClr val="000000"/>
              </a:solidFill>
            </a:endParaRP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0000"/>
                </a:solidFill>
              </a:rPr>
              <a:t>asertivno</a:t>
            </a:r>
            <a:r>
              <a:rPr lang="en-US" sz="2000" dirty="0">
                <a:solidFill>
                  <a:srgbClr val="000000"/>
                </a:solidFill>
              </a:rPr>
              <a:t> – </a:t>
            </a:r>
            <a:r>
              <a:rPr lang="en-US" sz="2000" dirty="0" err="1">
                <a:solidFill>
                  <a:srgbClr val="000000"/>
                </a:solidFill>
              </a:rPr>
              <a:t>otvoreno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iznošenje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vlastitih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ideja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osjećaja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upornost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razumijevanje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upornost</a:t>
            </a:r>
            <a:r>
              <a:rPr lang="en-US" sz="2000" dirty="0">
                <a:solidFill>
                  <a:srgbClr val="000000"/>
                </a:solidFill>
              </a:rPr>
              <a:t>, </a:t>
            </a:r>
            <a:r>
              <a:rPr lang="en-US" sz="2000" dirty="0" err="1">
                <a:solidFill>
                  <a:srgbClr val="000000"/>
                </a:solidFill>
              </a:rPr>
              <a:t>razumijevanje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drugih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1911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9A6CFF9-95D9-A04E-A0CF-13CAC5129C28}"/>
              </a:ext>
            </a:extLst>
          </p:cNvPr>
          <p:cNvSpPr/>
          <p:nvPr/>
        </p:nvSpPr>
        <p:spPr>
          <a:xfrm>
            <a:off x="-2" y="0"/>
            <a:ext cx="3289465" cy="84314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PASIVNO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C4790B-2EE0-E94E-88E9-F5CCBFA4FD06}"/>
              </a:ext>
            </a:extLst>
          </p:cNvPr>
          <p:cNvSpPr/>
          <p:nvPr/>
        </p:nvSpPr>
        <p:spPr>
          <a:xfrm>
            <a:off x="4451265" y="0"/>
            <a:ext cx="3289465" cy="84314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NASILNO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275C6A-B014-D04A-90B1-B9D36D043CDF}"/>
              </a:ext>
            </a:extLst>
          </p:cNvPr>
          <p:cNvSpPr/>
          <p:nvPr/>
        </p:nvSpPr>
        <p:spPr>
          <a:xfrm>
            <a:off x="8902532" y="0"/>
            <a:ext cx="3289465" cy="84314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ASERTIVNO - AGRESIVNO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F5928C-819F-1B48-B398-C17DE8DA5B00}"/>
              </a:ext>
            </a:extLst>
          </p:cNvPr>
          <p:cNvSpPr txBox="1"/>
          <p:nvPr/>
        </p:nvSpPr>
        <p:spPr>
          <a:xfrm>
            <a:off x="237506" y="2885004"/>
            <a:ext cx="305195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šteti odgoju i izobrazbi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učitelj i učenik pasivno se ponašaju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jedan drugome pasivno se prilagođavaju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sve im je dosadno, bez veze, tlaka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bez motiva, ambicija i interesa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nekreativna škola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potiskuju svoje želje i potrebe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F84D59-3CCE-8643-AC1F-AC0974A1009A}"/>
              </a:ext>
            </a:extLst>
          </p:cNvPr>
          <p:cNvSpPr/>
          <p:nvPr/>
        </p:nvSpPr>
        <p:spPr>
          <a:xfrm>
            <a:off x="-1" y="6305797"/>
            <a:ext cx="3289465" cy="5522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☠️ MRTVA ŠKOLA ☠️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21E4B95-CAEB-7848-98C4-9639D6E3056B}"/>
              </a:ext>
            </a:extLst>
          </p:cNvPr>
          <p:cNvSpPr/>
          <p:nvPr/>
        </p:nvSpPr>
        <p:spPr>
          <a:xfrm>
            <a:off x="4451267" y="6305797"/>
            <a:ext cx="3289465" cy="5522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👿 NEHUMANA ŠKOLA 👿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215219-563D-E94E-A14A-CFBB624DDB57}"/>
              </a:ext>
            </a:extLst>
          </p:cNvPr>
          <p:cNvSpPr txBox="1"/>
          <p:nvPr/>
        </p:nvSpPr>
        <p:spPr>
          <a:xfrm>
            <a:off x="4451265" y="2880531"/>
            <a:ext cx="32894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nasilni učitelj -&gt; nasilni učenik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vlada pravo jačeg, pozicijski snažnijeg, hijerarhijski višeg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učitelj zapovijeda, naređuje, kažnjava, optužuje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učenici odmjeravaju snagu, spretnost, grubost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međusobno prihvaćanje osigurava se  prisilom, disciplinom, pozicijskim autoritetom i ucjenjuje kaznama</a:t>
            </a:r>
          </a:p>
        </p:txBody>
      </p:sp>
      <p:pic>
        <p:nvPicPr>
          <p:cNvPr id="14" name="Picture 13" descr="A drawing of a person&#10;&#10;Description automatically generated">
            <a:extLst>
              <a:ext uri="{FF2B5EF4-FFF2-40B4-BE49-F238E27FC236}">
                <a16:creationId xmlns:a16="http://schemas.microsoft.com/office/drawing/2014/main" id="{5AED81DF-80F3-F24F-ACE6-B4F9908C7C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265" y="843148"/>
            <a:ext cx="3289465" cy="2020726"/>
          </a:xfrm>
          <a:prstGeom prst="rect">
            <a:avLst/>
          </a:prstGeom>
        </p:spPr>
      </p:pic>
      <p:pic>
        <p:nvPicPr>
          <p:cNvPr id="16" name="Picture 15" descr="A close up of a clock&#10;&#10;Description automatically generated">
            <a:extLst>
              <a:ext uri="{FF2B5EF4-FFF2-40B4-BE49-F238E27FC236}">
                <a16:creationId xmlns:a16="http://schemas.microsoft.com/office/drawing/2014/main" id="{A8CB37DF-58D0-034A-988A-98AB923B4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4278"/>
            <a:ext cx="3289465" cy="201625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B944A74-6E8F-F846-9B9A-484FD4EE8F73}"/>
              </a:ext>
            </a:extLst>
          </p:cNvPr>
          <p:cNvSpPr txBox="1"/>
          <p:nvPr/>
        </p:nvSpPr>
        <p:spPr>
          <a:xfrm>
            <a:off x="8902532" y="2880531"/>
            <a:ext cx="32894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borba za vlastite uz poštivanje tuđih potreba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učitelji inzistiraju na svojim odgojnim i obrazovnim porukama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učenici se bore za svoje želje i potrebe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zajednička „borba” za bolje i kvalitetnije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/>
              <a:t>autonomija, individualnost, osobnost, identitet i kreativnost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AA5D333-AF18-2243-B0FD-9C47BAEF29F7}"/>
              </a:ext>
            </a:extLst>
          </p:cNvPr>
          <p:cNvSpPr/>
          <p:nvPr/>
        </p:nvSpPr>
        <p:spPr>
          <a:xfrm>
            <a:off x="8902531" y="6305797"/>
            <a:ext cx="3289465" cy="5522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😁IDEALNA ŠKOLA 😁</a:t>
            </a:r>
          </a:p>
        </p:txBody>
      </p:sp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id="{56108CF3-4FD8-724D-BAC3-7D16EF1ABA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2530" y="843147"/>
            <a:ext cx="3367878" cy="202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591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7D8E67F2-F753-4E06-8229-4970A67258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483095" cy="6854272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EE1BDFD-564B-44A4-841A-50D6A8E75CB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D75502E-69FB-AC46-95D1-21A3BDB53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65" y="1716067"/>
            <a:ext cx="4977976" cy="14559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>
                <a:solidFill>
                  <a:srgbClr val="000000"/>
                </a:solidFill>
              </a:rPr>
              <a:t>Oblici</a:t>
            </a:r>
            <a:r>
              <a:rPr lang="en-US" sz="4000" dirty="0">
                <a:solidFill>
                  <a:srgbClr val="000000"/>
                </a:solidFill>
              </a:rPr>
              <a:t> </a:t>
            </a:r>
            <a:r>
              <a:rPr lang="en-US" sz="4000" dirty="0" err="1">
                <a:solidFill>
                  <a:srgbClr val="000000"/>
                </a:solidFill>
              </a:rPr>
              <a:t>agresije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19" name="Freeform 60">
            <a:extLst>
              <a:ext uri="{FF2B5EF4-FFF2-40B4-BE49-F238E27FC236}">
                <a16:creationId xmlns:a16="http://schemas.microsoft.com/office/drawing/2014/main" id="{007B8288-68CC-4847-8419-CF535B6B7E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3882" y="0"/>
            <a:ext cx="3880988" cy="2206512"/>
          </a:xfrm>
          <a:custGeom>
            <a:avLst/>
            <a:gdLst>
              <a:gd name="connsiteX0" fmla="*/ 20753 w 3960193"/>
              <a:gd name="connsiteY0" fmla="*/ 0 h 2251543"/>
              <a:gd name="connsiteX1" fmla="*/ 3939440 w 3960193"/>
              <a:gd name="connsiteY1" fmla="*/ 0 h 2251543"/>
              <a:gd name="connsiteX2" fmla="*/ 3949969 w 3960193"/>
              <a:gd name="connsiteY2" fmla="*/ 68994 h 2251543"/>
              <a:gd name="connsiteX3" fmla="*/ 3960193 w 3960193"/>
              <a:gd name="connsiteY3" fmla="*/ 271447 h 2251543"/>
              <a:gd name="connsiteX4" fmla="*/ 1980096 w 3960193"/>
              <a:gd name="connsiteY4" fmla="*/ 2251543 h 2251543"/>
              <a:gd name="connsiteX5" fmla="*/ 0 w 3960193"/>
              <a:gd name="connsiteY5" fmla="*/ 271447 h 2251543"/>
              <a:gd name="connsiteX6" fmla="*/ 10224 w 3960193"/>
              <a:gd name="connsiteY6" fmla="*/ 68994 h 2251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0193" h="2251543">
                <a:moveTo>
                  <a:pt x="20753" y="0"/>
                </a:moveTo>
                <a:lnTo>
                  <a:pt x="3939440" y="0"/>
                </a:lnTo>
                <a:lnTo>
                  <a:pt x="3949969" y="68994"/>
                </a:lnTo>
                <a:cubicBezTo>
                  <a:pt x="3956730" y="135559"/>
                  <a:pt x="3960193" y="203099"/>
                  <a:pt x="3960193" y="271447"/>
                </a:cubicBezTo>
                <a:cubicBezTo>
                  <a:pt x="3960193" y="1365024"/>
                  <a:pt x="3073674" y="2251543"/>
                  <a:pt x="1980096" y="2251543"/>
                </a:cubicBezTo>
                <a:cubicBezTo>
                  <a:pt x="886519" y="2251543"/>
                  <a:pt x="0" y="1365024"/>
                  <a:pt x="0" y="271447"/>
                </a:cubicBezTo>
                <a:cubicBezTo>
                  <a:pt x="0" y="203099"/>
                  <a:pt x="3463" y="135559"/>
                  <a:pt x="10224" y="68994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7EC307AC-F7C0-2446-AE9E-5B0938CF8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847" y="55609"/>
            <a:ext cx="1546939" cy="1802960"/>
          </a:xfrm>
          <a:prstGeom prst="rect">
            <a:avLst/>
          </a:prstGeom>
        </p:spPr>
      </p:pic>
      <p:sp>
        <p:nvSpPr>
          <p:cNvPr id="21" name="Freeform 68">
            <a:extLst>
              <a:ext uri="{FF2B5EF4-FFF2-40B4-BE49-F238E27FC236}">
                <a16:creationId xmlns:a16="http://schemas.microsoft.com/office/drawing/2014/main" id="{32BA8EA8-C1B6-4309-B674-F9F399B962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912701"/>
            <a:ext cx="4942589" cy="3945299"/>
          </a:xfrm>
          <a:custGeom>
            <a:avLst/>
            <a:gdLst>
              <a:gd name="connsiteX0" fmla="*/ 2223943 w 4942589"/>
              <a:gd name="connsiteY0" fmla="*/ 0 h 3945299"/>
              <a:gd name="connsiteX1" fmla="*/ 4942589 w 4942589"/>
              <a:gd name="connsiteY1" fmla="*/ 2718646 h 3945299"/>
              <a:gd name="connsiteX2" fmla="*/ 4728945 w 4942589"/>
              <a:gd name="connsiteY2" fmla="*/ 3776866 h 3945299"/>
              <a:gd name="connsiteX3" fmla="*/ 4647806 w 4942589"/>
              <a:gd name="connsiteY3" fmla="*/ 3945299 h 3945299"/>
              <a:gd name="connsiteX4" fmla="*/ 0 w 4942589"/>
              <a:gd name="connsiteY4" fmla="*/ 3945299 h 3945299"/>
              <a:gd name="connsiteX5" fmla="*/ 0 w 4942589"/>
              <a:gd name="connsiteY5" fmla="*/ 1157971 h 3945299"/>
              <a:gd name="connsiteX6" fmla="*/ 126104 w 4942589"/>
              <a:gd name="connsiteY6" fmla="*/ 989335 h 3945299"/>
              <a:gd name="connsiteX7" fmla="*/ 2223943 w 4942589"/>
              <a:gd name="connsiteY7" fmla="*/ 0 h 3945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2589" h="3945299">
                <a:moveTo>
                  <a:pt x="2223943" y="0"/>
                </a:moveTo>
                <a:cubicBezTo>
                  <a:pt x="3725410" y="0"/>
                  <a:pt x="4942589" y="1217179"/>
                  <a:pt x="4942589" y="2718646"/>
                </a:cubicBezTo>
                <a:cubicBezTo>
                  <a:pt x="4942589" y="3094013"/>
                  <a:pt x="4866516" y="3451612"/>
                  <a:pt x="4728945" y="3776866"/>
                </a:cubicBezTo>
                <a:lnTo>
                  <a:pt x="4647806" y="3945299"/>
                </a:lnTo>
                <a:lnTo>
                  <a:pt x="0" y="3945299"/>
                </a:lnTo>
                <a:lnTo>
                  <a:pt x="0" y="1157971"/>
                </a:lnTo>
                <a:lnTo>
                  <a:pt x="126104" y="989335"/>
                </a:lnTo>
                <a:cubicBezTo>
                  <a:pt x="624744" y="385123"/>
                  <a:pt x="1379368" y="0"/>
                  <a:pt x="2223943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75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BAA24C-5BA8-174A-82C4-4C1E54805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27" y="3755219"/>
            <a:ext cx="2017657" cy="267042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30468B-DE25-FC4A-8A03-E6D05B0376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5939" y="205331"/>
            <a:ext cx="3085625" cy="301423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1800" dirty="0">
                <a:solidFill>
                  <a:srgbClr val="000000"/>
                </a:solidFill>
              </a:rPr>
              <a:t>FROMM</a:t>
            </a:r>
          </a:p>
          <a:p>
            <a:r>
              <a:rPr lang="en-US" sz="1800" dirty="0" err="1">
                <a:solidFill>
                  <a:srgbClr val="000000"/>
                </a:solidFill>
              </a:rPr>
              <a:t>obrambena</a:t>
            </a:r>
            <a:r>
              <a:rPr lang="en-US" sz="1800" dirty="0">
                <a:solidFill>
                  <a:srgbClr val="000000"/>
                </a:solidFill>
              </a:rPr>
              <a:t>, </a:t>
            </a:r>
            <a:r>
              <a:rPr lang="en-US" sz="1800" dirty="0" err="1">
                <a:solidFill>
                  <a:srgbClr val="000000"/>
                </a:solidFill>
              </a:rPr>
              <a:t>dobroćudna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 err="1">
                <a:solidFill>
                  <a:srgbClr val="000000"/>
                </a:solidFill>
              </a:rPr>
              <a:t>razarajuća</a:t>
            </a:r>
            <a:r>
              <a:rPr lang="en-US" sz="1800" dirty="0">
                <a:solidFill>
                  <a:srgbClr val="000000"/>
                </a:solidFill>
              </a:rPr>
              <a:t>, </a:t>
            </a:r>
            <a:r>
              <a:rPr lang="en-US" sz="1800" dirty="0" err="1">
                <a:solidFill>
                  <a:srgbClr val="000000"/>
                </a:solidFill>
              </a:rPr>
              <a:t>zloćudna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 err="1">
                <a:solidFill>
                  <a:srgbClr val="000000"/>
                </a:solidFill>
              </a:rPr>
              <a:t>pseudoagresija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 err="1">
                <a:solidFill>
                  <a:srgbClr val="000000"/>
                </a:solidFill>
              </a:rPr>
              <a:t>nehotična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 err="1">
                <a:solidFill>
                  <a:srgbClr val="000000"/>
                </a:solidFill>
              </a:rPr>
              <a:t>samopotvrđujuća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 err="1">
                <a:solidFill>
                  <a:srgbClr val="000000"/>
                </a:solidFill>
              </a:rPr>
              <a:t>konformistička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1800" dirty="0" err="1">
                <a:solidFill>
                  <a:srgbClr val="000000"/>
                </a:solidFill>
              </a:rPr>
              <a:t>instrumentalna</a:t>
            </a:r>
            <a:endParaRPr lang="en-US" sz="1800" dirty="0">
              <a:solidFill>
                <a:srgbClr val="000000"/>
              </a:solidFill>
            </a:endParaRPr>
          </a:p>
          <a:p>
            <a:pPr marL="0"/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3482B3B-9440-5148-80B2-951901110D37}"/>
              </a:ext>
            </a:extLst>
          </p:cNvPr>
          <p:cNvSpPr txBox="1">
            <a:spLocks/>
          </p:cNvSpPr>
          <p:nvPr/>
        </p:nvSpPr>
        <p:spPr>
          <a:xfrm>
            <a:off x="2645450" y="3403146"/>
            <a:ext cx="3372592" cy="4940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dirty="0"/>
              <a:t>ŽUŽUL</a:t>
            </a:r>
          </a:p>
          <a:p>
            <a:r>
              <a:rPr lang="hr-HR" sz="1900" dirty="0"/>
              <a:t>instrumentalna ili intencionalna, impulzivna ili ekspresivna</a:t>
            </a:r>
          </a:p>
          <a:p>
            <a:r>
              <a:rPr lang="hr-HR" sz="1900" dirty="0"/>
              <a:t>filogenetska (rođenjem) i ontogenetska (učenjem)</a:t>
            </a:r>
          </a:p>
          <a:p>
            <a:r>
              <a:rPr lang="hr-HR" sz="1900" dirty="0"/>
              <a:t>instrumentalna ili specifična, </a:t>
            </a:r>
            <a:r>
              <a:rPr lang="hr-HR" sz="1900" dirty="0" err="1"/>
              <a:t>hostilna</a:t>
            </a:r>
            <a:r>
              <a:rPr lang="hr-HR" sz="1900" dirty="0"/>
              <a:t> ili zadirkujuća, defenzivna ili reaktivna agresivna igra</a:t>
            </a:r>
          </a:p>
          <a:p>
            <a:endParaRPr lang="hr-HR" dirty="0"/>
          </a:p>
          <a:p>
            <a:endParaRPr lang="hr-HR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90648E4-F913-1F48-A8C1-33EF52F35168}"/>
              </a:ext>
            </a:extLst>
          </p:cNvPr>
          <p:cNvSpPr txBox="1">
            <a:spLocks/>
          </p:cNvSpPr>
          <p:nvPr/>
        </p:nvSpPr>
        <p:spPr>
          <a:xfrm>
            <a:off x="6085876" y="3064122"/>
            <a:ext cx="2990604" cy="4940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2600" dirty="0"/>
              <a:t>CEH</a:t>
            </a:r>
          </a:p>
          <a:p>
            <a:r>
              <a:rPr lang="hr-HR" sz="1900" dirty="0"/>
              <a:t>instinktivna – obrana vlastitog teritorija</a:t>
            </a:r>
          </a:p>
          <a:p>
            <a:r>
              <a:rPr lang="hr-HR" sz="1900" dirty="0"/>
              <a:t>zbog srdžbe – aktivna ili reaktivna; difuzna ili ciljana</a:t>
            </a:r>
          </a:p>
          <a:p>
            <a:r>
              <a:rPr lang="hr-HR" sz="1900" dirty="0"/>
              <a:t>instrumentalna – za postizanje materijalnih dobara</a:t>
            </a:r>
          </a:p>
          <a:p>
            <a:r>
              <a:rPr lang="hr-HR" sz="1900" dirty="0"/>
              <a:t>sama sebi svrhom – agresivci, sadisti, poremećene osobe</a:t>
            </a:r>
          </a:p>
          <a:p>
            <a:endParaRPr lang="hr-HR" sz="1900" dirty="0"/>
          </a:p>
          <a:p>
            <a:pPr marL="0" indent="0">
              <a:buNone/>
            </a:pPr>
            <a:endParaRPr lang="hr-HR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6D1C148-8792-E849-8029-8AE24BACB785}"/>
              </a:ext>
            </a:extLst>
          </p:cNvPr>
          <p:cNvSpPr txBox="1">
            <a:spLocks/>
          </p:cNvSpPr>
          <p:nvPr/>
        </p:nvSpPr>
        <p:spPr>
          <a:xfrm>
            <a:off x="9235313" y="1712447"/>
            <a:ext cx="2990604" cy="4940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hr-HR" sz="2600" dirty="0"/>
              <a:t>BACH I DEUTSCH</a:t>
            </a:r>
          </a:p>
          <a:p>
            <a:r>
              <a:rPr lang="hr-HR" sz="1900" dirty="0"/>
              <a:t>spajajuća</a:t>
            </a:r>
          </a:p>
          <a:p>
            <a:r>
              <a:rPr lang="hr-HR" sz="1900" dirty="0"/>
              <a:t>razdvajajuća</a:t>
            </a:r>
          </a:p>
          <a:p>
            <a:r>
              <a:rPr lang="hr-HR" sz="1900" dirty="0"/>
              <a:t>konstruktivna – informiranje, zajednička katarza, poštovanje; potiče verbalizaciju srdžbe i bijesa uz međusobno poštovanje </a:t>
            </a:r>
          </a:p>
          <a:p>
            <a:r>
              <a:rPr lang="hr-HR" sz="1900" dirty="0"/>
              <a:t>destruktivna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31409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67086-09B9-1546-946B-3A7E0C65B8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 školama konstruktivna agresija!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10E04-D780-7A40-B7DF-E488696EB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hr-HR" dirty="0"/>
              <a:t>potiče bolje međusobno upoznavanje učenika i učitelja</a:t>
            </a:r>
          </a:p>
          <a:p>
            <a:pPr lvl="1"/>
            <a:r>
              <a:rPr lang="hr-HR" dirty="0"/>
              <a:t>osnovno obilježje konstruktivne agresije</a:t>
            </a:r>
          </a:p>
          <a:p>
            <a:pPr lvl="1"/>
            <a:r>
              <a:rPr lang="hr-HR" dirty="0"/>
              <a:t>ključ uspješnog odgojno obrazovnog susreta</a:t>
            </a:r>
          </a:p>
          <a:p>
            <a:r>
              <a:rPr lang="hr-HR" dirty="0"/>
              <a:t>produbljuje međusobno poštovanje</a:t>
            </a:r>
          </a:p>
          <a:p>
            <a:pPr lvl="1"/>
            <a:r>
              <a:rPr lang="hr-HR" dirty="0"/>
              <a:t>agresivni učitelji s poštovanjem prema učenicima mogu odgajati i obrazovati </a:t>
            </a:r>
          </a:p>
          <a:p>
            <a:pPr lvl="1"/>
            <a:r>
              <a:rPr lang="hr-HR" dirty="0"/>
              <a:t>škole moraju biti konstruktivno i kreativno agresivne</a:t>
            </a:r>
          </a:p>
          <a:p>
            <a:r>
              <a:rPr lang="hr-HR" dirty="0"/>
              <a:t>intenzivira međusobno kontaktiranje</a:t>
            </a:r>
          </a:p>
          <a:p>
            <a:pPr lvl="1"/>
            <a:r>
              <a:rPr lang="hr-HR" dirty="0"/>
              <a:t>učitelj mora biti agresivan da bi došao do učenika i zajedno s njim do novih sadržaja, spoznaja i istina</a:t>
            </a:r>
          </a:p>
          <a:p>
            <a:r>
              <a:rPr lang="hr-HR" dirty="0"/>
              <a:t>isključuje međusobno povređivanje</a:t>
            </a:r>
          </a:p>
          <a:p>
            <a:pPr lvl="1"/>
            <a:r>
              <a:rPr lang="hr-HR" dirty="0"/>
              <a:t>vrijeđanje se zatvara učenikov mozak za poruke koje želimo uputiti</a:t>
            </a:r>
          </a:p>
          <a:p>
            <a:r>
              <a:rPr lang="hr-HR" dirty="0"/>
              <a:t>dovodi do uživanja u susretu s istinom</a:t>
            </a:r>
          </a:p>
        </p:txBody>
      </p:sp>
    </p:spTree>
    <p:extLst>
      <p:ext uri="{BB962C8B-B14F-4D97-AF65-F5344CB8AC3E}">
        <p14:creationId xmlns:p14="http://schemas.microsoft.com/office/powerpoint/2010/main" val="1314275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2C0FC-3B4E-AA43-8C5B-B43FAABD1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" y="-56355"/>
            <a:ext cx="10515600" cy="1325563"/>
          </a:xfrm>
        </p:spPr>
        <p:txBody>
          <a:bodyPr/>
          <a:lstStyle/>
          <a:p>
            <a:r>
              <a:rPr lang="hr-HR" dirty="0"/>
              <a:t>Agresivno ponašanje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D5B729-0E2E-964B-9743-97A58C4E43E6}"/>
              </a:ext>
            </a:extLst>
          </p:cNvPr>
          <p:cNvSpPr/>
          <p:nvPr/>
        </p:nvSpPr>
        <p:spPr>
          <a:xfrm>
            <a:off x="19051" y="1026322"/>
            <a:ext cx="1638300" cy="13192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situacija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8E785F-8D21-6040-9DAF-A446B862E824}"/>
              </a:ext>
            </a:extLst>
          </p:cNvPr>
          <p:cNvSpPr/>
          <p:nvPr/>
        </p:nvSpPr>
        <p:spPr>
          <a:xfrm>
            <a:off x="2410410" y="1026321"/>
            <a:ext cx="2021987" cy="13192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interpretacija doživljaja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C5C2340-C25F-E343-BF2A-269973B5F06E}"/>
              </a:ext>
            </a:extLst>
          </p:cNvPr>
          <p:cNvSpPr/>
          <p:nvPr/>
        </p:nvSpPr>
        <p:spPr>
          <a:xfrm>
            <a:off x="5146325" y="1047469"/>
            <a:ext cx="2014539" cy="129815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motivacija </a:t>
            </a:r>
          </a:p>
          <a:p>
            <a:pPr algn="ctr"/>
            <a:r>
              <a:rPr lang="hr-HR" dirty="0"/>
              <a:t>inhibicija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0215250-DFB1-1D43-ADD6-125CA66FC79E}"/>
              </a:ext>
            </a:extLst>
          </p:cNvPr>
          <p:cNvSpPr/>
          <p:nvPr/>
        </p:nvSpPr>
        <p:spPr>
          <a:xfrm>
            <a:off x="7775165" y="1026321"/>
            <a:ext cx="2014538" cy="138430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određivanje ciljeva i ponašanja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428779-5E65-B140-928B-E83F87D5AAC6}"/>
              </a:ext>
            </a:extLst>
          </p:cNvPr>
          <p:cNvSpPr/>
          <p:nvPr/>
        </p:nvSpPr>
        <p:spPr>
          <a:xfrm>
            <a:off x="10446251" y="1012789"/>
            <a:ext cx="1749775" cy="138430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agresivna akcija</a:t>
            </a:r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98AE010F-AA87-9E4D-AA82-1E1B405DF9C0}"/>
              </a:ext>
            </a:extLst>
          </p:cNvPr>
          <p:cNvSpPr/>
          <p:nvPr/>
        </p:nvSpPr>
        <p:spPr>
          <a:xfrm>
            <a:off x="1745749" y="1535472"/>
            <a:ext cx="576263" cy="3143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32E5D80E-9113-C540-BF8F-1EA16C23BA51}"/>
              </a:ext>
            </a:extLst>
          </p:cNvPr>
          <p:cNvSpPr/>
          <p:nvPr/>
        </p:nvSpPr>
        <p:spPr>
          <a:xfrm>
            <a:off x="4502931" y="1560478"/>
            <a:ext cx="576263" cy="3143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960B0D00-8884-DE4C-ABBB-F0E7E6A0D6C3}"/>
              </a:ext>
            </a:extLst>
          </p:cNvPr>
          <p:cNvSpPr/>
          <p:nvPr/>
        </p:nvSpPr>
        <p:spPr>
          <a:xfrm>
            <a:off x="9856835" y="1535473"/>
            <a:ext cx="547169" cy="3452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97A98F47-E917-1349-9A99-826229BF3D78}"/>
              </a:ext>
            </a:extLst>
          </p:cNvPr>
          <p:cNvSpPr/>
          <p:nvPr/>
        </p:nvSpPr>
        <p:spPr>
          <a:xfrm>
            <a:off x="7227996" y="1540234"/>
            <a:ext cx="530118" cy="3345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D1BF1F7-2BD6-FB42-8C34-082626301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8988" y="2846263"/>
            <a:ext cx="6214023" cy="3725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47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1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3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40835E-D9E1-AF4C-AC57-295E7BAD4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4876" y="308819"/>
            <a:ext cx="4977976" cy="145405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Škola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i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razvoj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agresivna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ponašanja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0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 descr="A close up of a newspaper&#10;&#10;Description automatically generated">
            <a:extLst>
              <a:ext uri="{FF2B5EF4-FFF2-40B4-BE49-F238E27FC236}">
                <a16:creationId xmlns:a16="http://schemas.microsoft.com/office/drawing/2014/main" id="{BAC0B412-9991-F341-B3F1-9DA8EE0F52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l="2163" r="2292" b="-3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C3D79D-9E47-134C-864F-AB8D2FDFFB93}"/>
              </a:ext>
            </a:extLst>
          </p:cNvPr>
          <p:cNvSpPr/>
          <p:nvPr/>
        </p:nvSpPr>
        <p:spPr>
          <a:xfrm>
            <a:off x="5000625" y="6043613"/>
            <a:ext cx="7191375" cy="8143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hr-HR"/>
              <a:t>Emocionalna uzbuđenja, agresivne inhibicije i motivacije u učenika i učitelja važne su za razvoj škole!</a:t>
            </a:r>
          </a:p>
        </p:txBody>
      </p:sp>
      <p:graphicFrame>
        <p:nvGraphicFramePr>
          <p:cNvPr id="37" name="TextBox 4">
            <a:extLst>
              <a:ext uri="{FF2B5EF4-FFF2-40B4-BE49-F238E27FC236}">
                <a16:creationId xmlns:a16="http://schemas.microsoft.com/office/drawing/2014/main" id="{BC3F4C9B-A1CF-4FA8-895B-2CE5AD427E7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2279803"/>
              </p:ext>
            </p:extLst>
          </p:nvPr>
        </p:nvGraphicFramePr>
        <p:xfrm>
          <a:off x="6090574" y="2071688"/>
          <a:ext cx="5982364" cy="3989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7442359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0499AD7B-99D4-4755-8966-F7BA042690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46920" cy="6858000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A06F89A-489D-4383-94C5-42F7FF2E9A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812BD4-9F82-CA4A-AA5C-ACA93E7E7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23236"/>
            <a:ext cx="3659777" cy="2820908"/>
          </a:xfrm>
        </p:spPr>
        <p:txBody>
          <a:bodyPr>
            <a:normAutofit/>
          </a:bodyPr>
          <a:lstStyle/>
          <a:p>
            <a:r>
              <a:rPr lang="hr-HR" sz="3700">
                <a:solidFill>
                  <a:srgbClr val="FFFFFF"/>
                </a:solidFill>
              </a:rPr>
              <a:t>Učenje konstruktivnog agresivnog ponašanja u školi</a:t>
            </a:r>
          </a:p>
        </p:txBody>
      </p:sp>
      <p:graphicFrame>
        <p:nvGraphicFramePr>
          <p:cNvPr id="27" name="Content Placeholder 2">
            <a:extLst>
              <a:ext uri="{FF2B5EF4-FFF2-40B4-BE49-F238E27FC236}">
                <a16:creationId xmlns:a16="http://schemas.microsoft.com/office/drawing/2014/main" id="{8720C6EC-514A-4286-876D-27C4A429DD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4183699"/>
              </p:ext>
            </p:extLst>
          </p:nvPr>
        </p:nvGraphicFramePr>
        <p:xfrm>
          <a:off x="6086999" y="955091"/>
          <a:ext cx="5115491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45842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499AD7B-99D4-4755-8966-F7BA042690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46920" cy="6858000"/>
          </a:xfrm>
          <a:prstGeom prst="rect">
            <a:avLst/>
          </a:prstGeom>
          <a:gradFill>
            <a:gsLst>
              <a:gs pos="0">
                <a:schemeClr val="accent5"/>
              </a:gs>
              <a:gs pos="25000">
                <a:schemeClr val="accent5"/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06F89A-489D-4383-94C5-42F7FF2E9A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72A585-CD8E-EF44-88E0-F78307990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2023236"/>
            <a:ext cx="3659777" cy="28209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Prikrivena agresija u školi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E569E7F3-6824-4ACE-A0B1-F3C5642F84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67581897"/>
              </p:ext>
            </p:extLst>
          </p:nvPr>
        </p:nvGraphicFramePr>
        <p:xfrm>
          <a:off x="5813410" y="955091"/>
          <a:ext cx="5115491" cy="4947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90110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705</Words>
  <Application>Microsoft Office PowerPoint</Application>
  <PresentationFormat>Široki zaslon</PresentationFormat>
  <Paragraphs>125</Paragraphs>
  <Slides>10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Agresivnost u školi </vt:lpstr>
      <vt:lpstr>Agresija?</vt:lpstr>
      <vt:lpstr>PowerPoint prezentacija</vt:lpstr>
      <vt:lpstr>Oblici agresije</vt:lpstr>
      <vt:lpstr>U školama konstruktivna agresija!</vt:lpstr>
      <vt:lpstr>Agresivno ponašanje</vt:lpstr>
      <vt:lpstr>Škola i razvoj agresivna ponašanja</vt:lpstr>
      <vt:lpstr>Učenje konstruktivnog agresivnog ponašanja u školi</vt:lpstr>
      <vt:lpstr>Prikrivena agresija u školi</vt:lpstr>
      <vt:lpstr>Posljedice potiskivanje agresije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Agresivnost u školi</dc:title>
  <dc:creator>Ivan Vugrinović</dc:creator>
  <cp:lastModifiedBy>Katarina Dadić</cp:lastModifiedBy>
  <cp:revision>3</cp:revision>
  <dcterms:created xsi:type="dcterms:W3CDTF">2020-01-15T22:13:20Z</dcterms:created>
  <dcterms:modified xsi:type="dcterms:W3CDTF">2020-01-21T20:15:22Z</dcterms:modified>
</cp:coreProperties>
</file>