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0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33377-A8DE-405E-A595-604CBED289A1}" type="datetimeFigureOut">
              <a:rPr lang="hr-HR" smtClean="0"/>
              <a:pPr/>
              <a:t>25.2.2021.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7C2C-5C03-4058-918D-37479C5748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6453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BF5F-2B60-4008-A588-90B1EE347BC3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4A4C-949D-4914-A1A2-6E7234A76F70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B3E2-62B7-47AD-99C2-88EB5169C2CD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7B67-2C1B-4406-A7A9-37BF45CCA3AF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2BA-FD9B-4A5F-B9A4-152B20FF6B3B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7A59-80C7-4B35-9795-009E08CCD4AE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48A2-F4DF-4237-8F6C-2F76D85F145B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8965-F034-4FBE-9EFB-0CF6A8F9F698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213-3A45-4595-B9A5-CE4F5205D060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5BFB-B0B2-4BBA-A545-1AE8684EB661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5231-FC4D-4F31-AB04-6DFEA138978C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42C9-5E2E-43B6-BE79-8955097F3604}" type="datetime1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SHD4 - Hrvatski medijski sustav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Akademska godina 2020./2021.</a:t>
            </a:r>
          </a:p>
          <a:p>
            <a:endParaRPr lang="hr-HR" dirty="0"/>
          </a:p>
          <a:p>
            <a:r>
              <a:rPr lang="hr-HR" dirty="0"/>
              <a:t>Predavanja: izv. prof. dr.sc. Ivan Balabanić</a:t>
            </a:r>
          </a:p>
          <a:p>
            <a:r>
              <a:rPr lang="hr-HR" dirty="0"/>
              <a:t>Vježbe: Marija Zelić, mag.soc.</a:t>
            </a:r>
          </a:p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772400" cy="838199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Plan nastave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84934"/>
              </p:ext>
            </p:extLst>
          </p:nvPr>
        </p:nvGraphicFramePr>
        <p:xfrm>
          <a:off x="609600" y="838199"/>
          <a:ext cx="7772400" cy="5563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7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786">
                <a:tc>
                  <a:txBody>
                    <a:bodyPr/>
                    <a:lstStyle/>
                    <a:p>
                      <a:pPr algn="ctr"/>
                      <a:r>
                        <a:rPr lang="hr-HR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Termin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Predavanja</a:t>
                      </a:r>
                      <a:endParaRPr lang="hr-H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Uvodno predavanje – o kolegiju, plan rada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2.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Komunikacija, komunikacijski modeli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Javnost, javna sfera, javno mnijenje</a:t>
                      </a:r>
                      <a:endParaRPr lang="hr-HR" sz="11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Društvena i medijska konstrukcija zbilje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5.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Teorije vrijednosti vijesti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6.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 dirty="0" err="1">
                          <a:latin typeface="+mn-lt"/>
                          <a:ea typeface="SimSun"/>
                          <a:cs typeface="Times New Roman"/>
                        </a:rPr>
                        <a:t>Framing</a:t>
                      </a: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 teorija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7.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 dirty="0" err="1">
                          <a:latin typeface="+mn-lt"/>
                          <a:ea typeface="SimSun"/>
                          <a:cs typeface="Times New Roman"/>
                        </a:rPr>
                        <a:t>Gatekeeping</a:t>
                      </a: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 teorije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8.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Agenda </a:t>
                      </a:r>
                      <a:r>
                        <a:rPr lang="hr-HR" sz="1100" b="0" dirty="0" err="1">
                          <a:latin typeface="+mn-lt"/>
                          <a:ea typeface="SimSun"/>
                          <a:cs typeface="Times New Roman"/>
                        </a:rPr>
                        <a:t>setting</a:t>
                      </a: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 teorije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b="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9.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Medijske  publike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10.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Medijske studije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11.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Digitalni jaz</a:t>
                      </a:r>
                      <a:endParaRPr lang="hr-HR" sz="11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12.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Medijacija i </a:t>
                      </a:r>
                      <a:r>
                        <a:rPr lang="hr-HR" sz="1100" b="0" dirty="0" err="1">
                          <a:latin typeface="+mn-lt"/>
                          <a:ea typeface="SimSun"/>
                          <a:cs typeface="Times New Roman"/>
                        </a:rPr>
                        <a:t>medijatizacija</a:t>
                      </a:r>
                      <a:endParaRPr lang="hr-HR" sz="1100" b="0" dirty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13.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Medij u Hrvatskoj I</a:t>
                      </a:r>
                      <a:endParaRPr lang="hr-HR" sz="11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14.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+mn-lt"/>
                          <a:ea typeface="SimSun"/>
                          <a:cs typeface="Times New Roman"/>
                        </a:rPr>
                        <a:t>Medij u Hrvatskoj II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8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Calibri"/>
                          <a:ea typeface="Times New Roman"/>
                          <a:cs typeface="Times New Roman"/>
                        </a:rPr>
                        <a:t>15.</a:t>
                      </a:r>
                      <a:endParaRPr lang="hr-H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0" dirty="0">
                          <a:latin typeface="Calibri"/>
                          <a:ea typeface="SimSun"/>
                          <a:cs typeface="Times New Roman"/>
                        </a:rPr>
                        <a:t>Ponavljanje gradiva, rasprava, pitanja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Literatura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8077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hr-HR" altLang="zh-CN" sz="2200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Bilić, P. (2020). </a:t>
            </a:r>
            <a:r>
              <a:rPr lang="hr-HR" altLang="zh-CN" sz="2200" i="1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Sociologija medija</a:t>
            </a:r>
            <a:r>
              <a:rPr lang="hr-HR" altLang="zh-CN" sz="2200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, Zagreb: Naklada Jesenski i Turk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sz="2200" dirty="0">
              <a:solidFill>
                <a:schemeClr val="tx2"/>
              </a:solidFill>
              <a:ea typeface="Times New Roman" pitchFamily="18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hr-HR" altLang="zh-CN" sz="2200" dirty="0" err="1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Kunczik</a:t>
            </a:r>
            <a:r>
              <a:rPr lang="hr-HR" altLang="zh-CN" sz="2200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, M. i </a:t>
            </a:r>
            <a:r>
              <a:rPr lang="hr-HR" altLang="zh-CN" sz="2200" dirty="0" err="1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Zipfer</a:t>
            </a:r>
            <a:r>
              <a:rPr lang="hr-HR" altLang="zh-CN" sz="2200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, A. (2006). </a:t>
            </a:r>
            <a:r>
              <a:rPr lang="pl-PL" altLang="zh-CN" sz="2200" i="1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Uvod u znanost o medijima i komunikologiju</a:t>
            </a:r>
            <a:r>
              <a:rPr lang="hr-HR" altLang="zh-CN" sz="2200" dirty="0">
                <a:solidFill>
                  <a:schemeClr val="tx2"/>
                </a:solidFill>
                <a:ea typeface="Times New Roman" pitchFamily="18" charset="0"/>
                <a:cs typeface="Arial" pitchFamily="34" charset="0"/>
              </a:rPr>
              <a:t>. Zagreb: Zaklada Friedrich Ebert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sz="2200" dirty="0">
              <a:solidFill>
                <a:schemeClr val="tx2"/>
              </a:solidFill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hr-HR" altLang="zh-CN" sz="2200" dirty="0">
                <a:solidFill>
                  <a:schemeClr val="tx2"/>
                </a:solidFill>
                <a:cs typeface="Arial" pitchFamily="34" charset="0"/>
              </a:rPr>
              <a:t>Prezentacije na repozitoriju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sz="2200" dirty="0">
              <a:solidFill>
                <a:schemeClr val="tx2"/>
              </a:solidFill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hr-HR" altLang="zh-CN" sz="2200" dirty="0">
                <a:solidFill>
                  <a:schemeClr val="tx2"/>
                </a:solidFill>
                <a:cs typeface="Arial" pitchFamily="34" charset="0"/>
              </a:rPr>
              <a:t>Seminari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905000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176</Words>
  <Application>Microsoft Office PowerPoint</Application>
  <PresentationFormat>Prikaz na zaslonu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SHD4 - Hrvatski medijski sustav</vt:lpstr>
      <vt:lpstr>Plan nastave</vt:lpstr>
      <vt:lpstr>Literatura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34</cp:revision>
  <dcterms:created xsi:type="dcterms:W3CDTF">2006-08-16T00:00:00Z</dcterms:created>
  <dcterms:modified xsi:type="dcterms:W3CDTF">2021-02-25T10:55:56Z</dcterms:modified>
</cp:coreProperties>
</file>